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64" r:id="rId7"/>
    <p:sldId id="258" r:id="rId8"/>
    <p:sldId id="259" r:id="rId9"/>
    <p:sldId id="289" r:id="rId10"/>
    <p:sldId id="260" r:id="rId11"/>
    <p:sldId id="277" r:id="rId12"/>
    <p:sldId id="280" r:id="rId13"/>
    <p:sldId id="279" r:id="rId14"/>
    <p:sldId id="262" r:id="rId15"/>
    <p:sldId id="284" r:id="rId16"/>
    <p:sldId id="263" r:id="rId17"/>
    <p:sldId id="265" r:id="rId18"/>
    <p:sldId id="266" r:id="rId19"/>
    <p:sldId id="267" r:id="rId20"/>
    <p:sldId id="274" r:id="rId21"/>
    <p:sldId id="268" r:id="rId22"/>
    <p:sldId id="269" r:id="rId23"/>
    <p:sldId id="272" r:id="rId24"/>
    <p:sldId id="273" r:id="rId25"/>
    <p:sldId id="271" r:id="rId26"/>
    <p:sldId id="281" r:id="rId27"/>
    <p:sldId id="287" r:id="rId28"/>
    <p:sldId id="288" r:id="rId29"/>
    <p:sldId id="275" r:id="rId30"/>
    <p:sldId id="270" r:id="rId31"/>
    <p:sldId id="276" r:id="rId32"/>
    <p:sldId id="286" r:id="rId33"/>
    <p:sldId id="285" r:id="rId34"/>
    <p:sldId id="282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05858A-9051-462C-B0E4-39AF6DF3D9B7}" v="2" dt="2021-09-13T13:33:22.424"/>
    <p1510:client id="{DE51E4C8-EECA-485F-99BB-3935433C158A}" v="18" dt="2021-06-18T13:14:17.2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echt Neyrinck" userId="c79458d9-c789-4228-a942-9c50d3948d34" providerId="ADAL" clId="{9782D20E-A69C-45A6-AF17-84195A33331C}"/>
    <pc:docChg chg="undo custSel addSld modSld sldOrd">
      <pc:chgData name="Brecht Neyrinck" userId="c79458d9-c789-4228-a942-9c50d3948d34" providerId="ADAL" clId="{9782D20E-A69C-45A6-AF17-84195A33331C}" dt="2021-06-04T09:55:08.413" v="3132" actId="14100"/>
      <pc:docMkLst>
        <pc:docMk/>
      </pc:docMkLst>
      <pc:sldChg chg="addSp delSp modSp mod">
        <pc:chgData name="Brecht Neyrinck" userId="c79458d9-c789-4228-a942-9c50d3948d34" providerId="ADAL" clId="{9782D20E-A69C-45A6-AF17-84195A33331C}" dt="2021-06-04T09:55:08.413" v="3132" actId="14100"/>
        <pc:sldMkLst>
          <pc:docMk/>
          <pc:sldMk cId="2354051909" sldId="257"/>
        </pc:sldMkLst>
        <pc:spChg chg="mod">
          <ac:chgData name="Brecht Neyrinck" userId="c79458d9-c789-4228-a942-9c50d3948d34" providerId="ADAL" clId="{9782D20E-A69C-45A6-AF17-84195A33331C}" dt="2021-06-04T06:23:43.493" v="254" actId="6549"/>
          <ac:spMkLst>
            <pc:docMk/>
            <pc:sldMk cId="2354051909" sldId="257"/>
            <ac:spMk id="16" creationId="{B7D65136-5C0A-4D28-A41B-60CE633D3B94}"/>
          </ac:spMkLst>
        </pc:spChg>
        <pc:cxnChg chg="del">
          <ac:chgData name="Brecht Neyrinck" userId="c79458d9-c789-4228-a942-9c50d3948d34" providerId="ADAL" clId="{9782D20E-A69C-45A6-AF17-84195A33331C}" dt="2021-06-04T09:55:04.238" v="3129" actId="478"/>
          <ac:cxnSpMkLst>
            <pc:docMk/>
            <pc:sldMk cId="2354051909" sldId="257"/>
            <ac:cxnSpMk id="10" creationId="{B4B820C0-6EF3-4AE8-884C-F448A6ABAB8C}"/>
          </ac:cxnSpMkLst>
        </pc:cxnChg>
        <pc:cxnChg chg="add mod">
          <ac:chgData name="Brecht Neyrinck" userId="c79458d9-c789-4228-a942-9c50d3948d34" providerId="ADAL" clId="{9782D20E-A69C-45A6-AF17-84195A33331C}" dt="2021-06-04T09:55:08.413" v="3132" actId="14100"/>
          <ac:cxnSpMkLst>
            <pc:docMk/>
            <pc:sldMk cId="2354051909" sldId="257"/>
            <ac:cxnSpMk id="14" creationId="{583FE928-5EDB-45F0-9286-E12C58E3BFB9}"/>
          </ac:cxnSpMkLst>
        </pc:cxnChg>
      </pc:sldChg>
      <pc:sldChg chg="addSp modSp mod">
        <pc:chgData name="Brecht Neyrinck" userId="c79458d9-c789-4228-a942-9c50d3948d34" providerId="ADAL" clId="{9782D20E-A69C-45A6-AF17-84195A33331C}" dt="2021-06-04T09:05:31.392" v="1787" actId="14100"/>
        <pc:sldMkLst>
          <pc:docMk/>
          <pc:sldMk cId="3096444594" sldId="258"/>
        </pc:sldMkLst>
        <pc:spChg chg="mod">
          <ac:chgData name="Brecht Neyrinck" userId="c79458d9-c789-4228-a942-9c50d3948d34" providerId="ADAL" clId="{9782D20E-A69C-45A6-AF17-84195A33331C}" dt="2021-06-03T14:36:24.629" v="50" actId="20577"/>
          <ac:spMkLst>
            <pc:docMk/>
            <pc:sldMk cId="3096444594" sldId="258"/>
            <ac:spMk id="3" creationId="{6D6DC453-7F44-43EC-AADC-C03645B9B518}"/>
          </ac:spMkLst>
        </pc:spChg>
        <pc:picChg chg="add mod">
          <ac:chgData name="Brecht Neyrinck" userId="c79458d9-c789-4228-a942-9c50d3948d34" providerId="ADAL" clId="{9782D20E-A69C-45A6-AF17-84195A33331C}" dt="2021-06-04T09:05:31.392" v="1787" actId="14100"/>
          <ac:picMkLst>
            <pc:docMk/>
            <pc:sldMk cId="3096444594" sldId="258"/>
            <ac:picMk id="7" creationId="{3C162561-2453-4424-B737-A18BBBA0E270}"/>
          </ac:picMkLst>
        </pc:picChg>
      </pc:sldChg>
      <pc:sldChg chg="modSp mod">
        <pc:chgData name="Brecht Neyrinck" userId="c79458d9-c789-4228-a942-9c50d3948d34" providerId="ADAL" clId="{9782D20E-A69C-45A6-AF17-84195A33331C}" dt="2021-06-04T09:06:56.657" v="1838" actId="20577"/>
        <pc:sldMkLst>
          <pc:docMk/>
          <pc:sldMk cId="2942363193" sldId="259"/>
        </pc:sldMkLst>
        <pc:spChg chg="mod">
          <ac:chgData name="Brecht Neyrinck" userId="c79458d9-c789-4228-a942-9c50d3948d34" providerId="ADAL" clId="{9782D20E-A69C-45A6-AF17-84195A33331C}" dt="2021-06-04T09:06:56.657" v="1838" actId="20577"/>
          <ac:spMkLst>
            <pc:docMk/>
            <pc:sldMk cId="2942363193" sldId="259"/>
            <ac:spMk id="3" creationId="{3F571265-A1EE-4F95-A191-94E836DD0B71}"/>
          </ac:spMkLst>
        </pc:spChg>
      </pc:sldChg>
      <pc:sldChg chg="addSp modSp new mod ord">
        <pc:chgData name="Brecht Neyrinck" userId="c79458d9-c789-4228-a942-9c50d3948d34" providerId="ADAL" clId="{9782D20E-A69C-45A6-AF17-84195A33331C}" dt="2021-06-04T09:08:56.987" v="1863"/>
        <pc:sldMkLst>
          <pc:docMk/>
          <pc:sldMk cId="3499861537" sldId="262"/>
        </pc:sldMkLst>
        <pc:spChg chg="mod">
          <ac:chgData name="Brecht Neyrinck" userId="c79458d9-c789-4228-a942-9c50d3948d34" providerId="ADAL" clId="{9782D20E-A69C-45A6-AF17-84195A33331C}" dt="2021-06-03T13:31:26.255" v="3"/>
          <ac:spMkLst>
            <pc:docMk/>
            <pc:sldMk cId="3499861537" sldId="262"/>
            <ac:spMk id="2" creationId="{A0336F05-57E2-4BE5-A17F-034E33C64095}"/>
          </ac:spMkLst>
        </pc:spChg>
        <pc:spChg chg="mod">
          <ac:chgData name="Brecht Neyrinck" userId="c79458d9-c789-4228-a942-9c50d3948d34" providerId="ADAL" clId="{9782D20E-A69C-45A6-AF17-84195A33331C}" dt="2021-06-03T13:31:29.580" v="22" actId="20577"/>
          <ac:spMkLst>
            <pc:docMk/>
            <pc:sldMk cId="3499861537" sldId="262"/>
            <ac:spMk id="3" creationId="{9314134E-F310-40EC-9882-ABE829949C62}"/>
          </ac:spMkLst>
        </pc:spChg>
        <pc:spChg chg="add mod">
          <ac:chgData name="Brecht Neyrinck" userId="c79458d9-c789-4228-a942-9c50d3948d34" providerId="ADAL" clId="{9782D20E-A69C-45A6-AF17-84195A33331C}" dt="2021-06-03T13:32:14.135" v="33" actId="1076"/>
          <ac:spMkLst>
            <pc:docMk/>
            <pc:sldMk cId="3499861537" sldId="262"/>
            <ac:spMk id="5" creationId="{9F7C49A3-1124-4779-A32A-BAB40E5BEECD}"/>
          </ac:spMkLst>
        </pc:spChg>
        <pc:picChg chg="add mod">
          <ac:chgData name="Brecht Neyrinck" userId="c79458d9-c789-4228-a942-9c50d3948d34" providerId="ADAL" clId="{9782D20E-A69C-45A6-AF17-84195A33331C}" dt="2021-06-03T13:31:38.938" v="24" actId="1076"/>
          <ac:picMkLst>
            <pc:docMk/>
            <pc:sldMk cId="3499861537" sldId="262"/>
            <ac:picMk id="4" creationId="{6693C40C-BCEA-41D1-9250-C0A77071A485}"/>
          </ac:picMkLst>
        </pc:picChg>
      </pc:sldChg>
      <pc:sldChg chg="addSp delSp modSp new mod">
        <pc:chgData name="Brecht Neyrinck" userId="c79458d9-c789-4228-a942-9c50d3948d34" providerId="ADAL" clId="{9782D20E-A69C-45A6-AF17-84195A33331C}" dt="2021-06-03T13:33:21.432" v="43" actId="27636"/>
        <pc:sldMkLst>
          <pc:docMk/>
          <pc:sldMk cId="1769685509" sldId="263"/>
        </pc:sldMkLst>
        <pc:spChg chg="del">
          <ac:chgData name="Brecht Neyrinck" userId="c79458d9-c789-4228-a942-9c50d3948d34" providerId="ADAL" clId="{9782D20E-A69C-45A6-AF17-84195A33331C}" dt="2021-06-03T13:33:11.656" v="39"/>
          <ac:spMkLst>
            <pc:docMk/>
            <pc:sldMk cId="1769685509" sldId="263"/>
            <ac:spMk id="2" creationId="{A396734D-F003-467B-9FD7-46DFF77E1F46}"/>
          </ac:spMkLst>
        </pc:spChg>
        <pc:spChg chg="del">
          <ac:chgData name="Brecht Neyrinck" userId="c79458d9-c789-4228-a942-9c50d3948d34" providerId="ADAL" clId="{9782D20E-A69C-45A6-AF17-84195A33331C}" dt="2021-06-03T13:33:11.656" v="39"/>
          <ac:spMkLst>
            <pc:docMk/>
            <pc:sldMk cId="1769685509" sldId="263"/>
            <ac:spMk id="3" creationId="{D2E1D708-3B15-4746-ACF5-92B17C61B5B0}"/>
          </ac:spMkLst>
        </pc:spChg>
        <pc:spChg chg="add mod">
          <ac:chgData name="Brecht Neyrinck" userId="c79458d9-c789-4228-a942-9c50d3948d34" providerId="ADAL" clId="{9782D20E-A69C-45A6-AF17-84195A33331C}" dt="2021-06-03T13:33:21.432" v="43" actId="27636"/>
          <ac:spMkLst>
            <pc:docMk/>
            <pc:sldMk cId="1769685509" sldId="263"/>
            <ac:spMk id="4" creationId="{14BAC0F5-7B46-48B3-9803-D2725732667B}"/>
          </ac:spMkLst>
        </pc:spChg>
        <pc:spChg chg="add mod">
          <ac:chgData name="Brecht Neyrinck" userId="c79458d9-c789-4228-a942-9c50d3948d34" providerId="ADAL" clId="{9782D20E-A69C-45A6-AF17-84195A33331C}" dt="2021-06-03T13:33:11.656" v="39"/>
          <ac:spMkLst>
            <pc:docMk/>
            <pc:sldMk cId="1769685509" sldId="263"/>
            <ac:spMk id="5" creationId="{07B3C0F4-8E70-4140-8493-6823F4BEE878}"/>
          </ac:spMkLst>
        </pc:spChg>
      </pc:sldChg>
      <pc:sldChg chg="addSp delSp modSp new">
        <pc:chgData name="Brecht Neyrinck" userId="c79458d9-c789-4228-a942-9c50d3948d34" providerId="ADAL" clId="{9782D20E-A69C-45A6-AF17-84195A33331C}" dt="2021-06-03T13:33:03.825" v="38"/>
        <pc:sldMkLst>
          <pc:docMk/>
          <pc:sldMk cId="2161629285" sldId="264"/>
        </pc:sldMkLst>
        <pc:spChg chg="del">
          <ac:chgData name="Brecht Neyrinck" userId="c79458d9-c789-4228-a942-9c50d3948d34" providerId="ADAL" clId="{9782D20E-A69C-45A6-AF17-84195A33331C}" dt="2021-06-03T13:32:54.153" v="36"/>
          <ac:spMkLst>
            <pc:docMk/>
            <pc:sldMk cId="2161629285" sldId="264"/>
            <ac:spMk id="2" creationId="{A94505EE-E7E6-4CE2-9900-C4065BA1A7BC}"/>
          </ac:spMkLst>
        </pc:spChg>
        <pc:spChg chg="del">
          <ac:chgData name="Brecht Neyrinck" userId="c79458d9-c789-4228-a942-9c50d3948d34" providerId="ADAL" clId="{9782D20E-A69C-45A6-AF17-84195A33331C}" dt="2021-06-03T13:32:54.153" v="36"/>
          <ac:spMkLst>
            <pc:docMk/>
            <pc:sldMk cId="2161629285" sldId="264"/>
            <ac:spMk id="3" creationId="{FFB23077-2310-4863-A01F-0D6F9FB8B138}"/>
          </ac:spMkLst>
        </pc:spChg>
        <pc:spChg chg="add mod">
          <ac:chgData name="Brecht Neyrinck" userId="c79458d9-c789-4228-a942-9c50d3948d34" providerId="ADAL" clId="{9782D20E-A69C-45A6-AF17-84195A33331C}" dt="2021-06-03T13:33:03.825" v="38"/>
          <ac:spMkLst>
            <pc:docMk/>
            <pc:sldMk cId="2161629285" sldId="264"/>
            <ac:spMk id="4" creationId="{C9BCB2DE-A8A5-442D-B901-E070C529DA25}"/>
          </ac:spMkLst>
        </pc:spChg>
        <pc:spChg chg="add del mod">
          <ac:chgData name="Brecht Neyrinck" userId="c79458d9-c789-4228-a942-9c50d3948d34" providerId="ADAL" clId="{9782D20E-A69C-45A6-AF17-84195A33331C}" dt="2021-06-03T13:33:03.825" v="38"/>
          <ac:spMkLst>
            <pc:docMk/>
            <pc:sldMk cId="2161629285" sldId="264"/>
            <ac:spMk id="5" creationId="{3B7E294B-26AA-4CC3-982F-8EC20669F77D}"/>
          </ac:spMkLst>
        </pc:spChg>
        <pc:spChg chg="add mod">
          <ac:chgData name="Brecht Neyrinck" userId="c79458d9-c789-4228-a942-9c50d3948d34" providerId="ADAL" clId="{9782D20E-A69C-45A6-AF17-84195A33331C}" dt="2021-06-03T13:33:03.825" v="38"/>
          <ac:spMkLst>
            <pc:docMk/>
            <pc:sldMk cId="2161629285" sldId="264"/>
            <ac:spMk id="6" creationId="{E4E4CC1D-EFAA-4AAB-AD3B-F17548BFECE3}"/>
          </ac:spMkLst>
        </pc:spChg>
      </pc:sldChg>
      <pc:sldChg chg="addSp delSp modSp new mod">
        <pc:chgData name="Brecht Neyrinck" userId="c79458d9-c789-4228-a942-9c50d3948d34" providerId="ADAL" clId="{9782D20E-A69C-45A6-AF17-84195A33331C}" dt="2021-06-03T14:48:30.135" v="87" actId="478"/>
        <pc:sldMkLst>
          <pc:docMk/>
          <pc:sldMk cId="2371958635" sldId="265"/>
        </pc:sldMkLst>
        <pc:spChg chg="mod">
          <ac:chgData name="Brecht Neyrinck" userId="c79458d9-c789-4228-a942-9c50d3948d34" providerId="ADAL" clId="{9782D20E-A69C-45A6-AF17-84195A33331C}" dt="2021-06-03T14:36:17.897" v="49"/>
          <ac:spMkLst>
            <pc:docMk/>
            <pc:sldMk cId="2371958635" sldId="265"/>
            <ac:spMk id="2" creationId="{A5E2A525-BE21-4D56-9A8D-BC5C433BEDC4}"/>
          </ac:spMkLst>
        </pc:spChg>
        <pc:spChg chg="del">
          <ac:chgData name="Brecht Neyrinck" userId="c79458d9-c789-4228-a942-9c50d3948d34" providerId="ADAL" clId="{9782D20E-A69C-45A6-AF17-84195A33331C}" dt="2021-06-03T14:36:08.719" v="45" actId="478"/>
          <ac:spMkLst>
            <pc:docMk/>
            <pc:sldMk cId="2371958635" sldId="265"/>
            <ac:spMk id="3" creationId="{B1ED57BE-E07D-45E7-B58D-8AD6B413E289}"/>
          </ac:spMkLst>
        </pc:spChg>
        <pc:spChg chg="add mod">
          <ac:chgData name="Brecht Neyrinck" userId="c79458d9-c789-4228-a942-9c50d3948d34" providerId="ADAL" clId="{9782D20E-A69C-45A6-AF17-84195A33331C}" dt="2021-06-03T14:48:21.297" v="71" actId="20577"/>
          <ac:spMkLst>
            <pc:docMk/>
            <pc:sldMk cId="2371958635" sldId="265"/>
            <ac:spMk id="5" creationId="{A52863AA-8CF9-4E89-8193-047BE43038F7}"/>
          </ac:spMkLst>
        </pc:spChg>
        <pc:spChg chg="add del mod">
          <ac:chgData name="Brecht Neyrinck" userId="c79458d9-c789-4228-a942-9c50d3948d34" providerId="ADAL" clId="{9782D20E-A69C-45A6-AF17-84195A33331C}" dt="2021-06-03T14:48:30.135" v="87" actId="478"/>
          <ac:spMkLst>
            <pc:docMk/>
            <pc:sldMk cId="2371958635" sldId="265"/>
            <ac:spMk id="7" creationId="{E73D1BA3-6A0D-4984-A151-C77ED23A34B2}"/>
          </ac:spMkLst>
        </pc:spChg>
        <pc:picChg chg="add mod">
          <ac:chgData name="Brecht Neyrinck" userId="c79458d9-c789-4228-a942-9c50d3948d34" providerId="ADAL" clId="{9782D20E-A69C-45A6-AF17-84195A33331C}" dt="2021-06-03T14:36:13.649" v="48" actId="1076"/>
          <ac:picMkLst>
            <pc:docMk/>
            <pc:sldMk cId="2371958635" sldId="265"/>
            <ac:picMk id="4" creationId="{2F756C2E-ABE8-48AF-9777-5919FD8D5014}"/>
          </ac:picMkLst>
        </pc:picChg>
        <pc:picChg chg="add mod">
          <ac:chgData name="Brecht Neyrinck" userId="c79458d9-c789-4228-a942-9c50d3948d34" providerId="ADAL" clId="{9782D20E-A69C-45A6-AF17-84195A33331C}" dt="2021-06-03T14:48:17.113" v="56" actId="14100"/>
          <ac:picMkLst>
            <pc:docMk/>
            <pc:sldMk cId="2371958635" sldId="265"/>
            <ac:picMk id="6" creationId="{89E919E6-599D-4F50-9B6A-5CE5F358113C}"/>
          </ac:picMkLst>
        </pc:picChg>
      </pc:sldChg>
      <pc:sldChg chg="addSp delSp modSp add mod">
        <pc:chgData name="Brecht Neyrinck" userId="c79458d9-c789-4228-a942-9c50d3948d34" providerId="ADAL" clId="{9782D20E-A69C-45A6-AF17-84195A33331C}" dt="2021-06-03T14:50:50.523" v="250" actId="20577"/>
        <pc:sldMkLst>
          <pc:docMk/>
          <pc:sldMk cId="4148481078" sldId="266"/>
        </pc:sldMkLst>
        <pc:spChg chg="mod">
          <ac:chgData name="Brecht Neyrinck" userId="c79458d9-c789-4228-a942-9c50d3948d34" providerId="ADAL" clId="{9782D20E-A69C-45A6-AF17-84195A33331C}" dt="2021-06-03T14:50:50.523" v="250" actId="20577"/>
          <ac:spMkLst>
            <pc:docMk/>
            <pc:sldMk cId="4148481078" sldId="266"/>
            <ac:spMk id="5" creationId="{A52863AA-8CF9-4E89-8193-047BE43038F7}"/>
          </ac:spMkLst>
        </pc:spChg>
        <pc:picChg chg="add mod">
          <ac:chgData name="Brecht Neyrinck" userId="c79458d9-c789-4228-a942-9c50d3948d34" providerId="ADAL" clId="{9782D20E-A69C-45A6-AF17-84195A33331C}" dt="2021-06-03T14:50:22.013" v="152" actId="14100"/>
          <ac:picMkLst>
            <pc:docMk/>
            <pc:sldMk cId="4148481078" sldId="266"/>
            <ac:picMk id="3" creationId="{8456D1E1-62B0-4393-8DA5-F5F5F56774FE}"/>
          </ac:picMkLst>
        </pc:picChg>
        <pc:picChg chg="del">
          <ac:chgData name="Brecht Neyrinck" userId="c79458d9-c789-4228-a942-9c50d3948d34" providerId="ADAL" clId="{9782D20E-A69C-45A6-AF17-84195A33331C}" dt="2021-06-03T14:48:49.746" v="89" actId="478"/>
          <ac:picMkLst>
            <pc:docMk/>
            <pc:sldMk cId="4148481078" sldId="266"/>
            <ac:picMk id="4" creationId="{2F756C2E-ABE8-48AF-9777-5919FD8D5014}"/>
          </ac:picMkLst>
        </pc:picChg>
        <pc:picChg chg="del">
          <ac:chgData name="Brecht Neyrinck" userId="c79458d9-c789-4228-a942-9c50d3948d34" providerId="ADAL" clId="{9782D20E-A69C-45A6-AF17-84195A33331C}" dt="2021-06-03T14:48:50.121" v="90" actId="478"/>
          <ac:picMkLst>
            <pc:docMk/>
            <pc:sldMk cId="4148481078" sldId="266"/>
            <ac:picMk id="6" creationId="{89E919E6-599D-4F50-9B6A-5CE5F358113C}"/>
          </ac:picMkLst>
        </pc:picChg>
        <pc:picChg chg="add mod">
          <ac:chgData name="Brecht Neyrinck" userId="c79458d9-c789-4228-a942-9c50d3948d34" providerId="ADAL" clId="{9782D20E-A69C-45A6-AF17-84195A33331C}" dt="2021-06-03T14:50:28.215" v="154" actId="1076"/>
          <ac:picMkLst>
            <pc:docMk/>
            <pc:sldMk cId="4148481078" sldId="266"/>
            <ac:picMk id="2050" creationId="{FC262712-5D28-4658-BF4D-D02E538C157A}"/>
          </ac:picMkLst>
        </pc:picChg>
      </pc:sldChg>
      <pc:sldChg chg="modSp add ord">
        <pc:chgData name="Brecht Neyrinck" userId="c79458d9-c789-4228-a942-9c50d3948d34" providerId="ADAL" clId="{9782D20E-A69C-45A6-AF17-84195A33331C}" dt="2021-06-04T06:23:52.355" v="255"/>
        <pc:sldMkLst>
          <pc:docMk/>
          <pc:sldMk cId="3594697827" sldId="267"/>
        </pc:sldMkLst>
        <pc:spChg chg="mod">
          <ac:chgData name="Brecht Neyrinck" userId="c79458d9-c789-4228-a942-9c50d3948d34" providerId="ADAL" clId="{9782D20E-A69C-45A6-AF17-84195A33331C}" dt="2021-06-04T06:23:52.355" v="255"/>
          <ac:spMkLst>
            <pc:docMk/>
            <pc:sldMk cId="3594697827" sldId="267"/>
            <ac:spMk id="4" creationId="{14BAC0F5-7B46-48B3-9803-D2725732667B}"/>
          </ac:spMkLst>
        </pc:spChg>
      </pc:sldChg>
      <pc:sldChg chg="addSp modSp new mod ord">
        <pc:chgData name="Brecht Neyrinck" userId="c79458d9-c789-4228-a942-9c50d3948d34" providerId="ADAL" clId="{9782D20E-A69C-45A6-AF17-84195A33331C}" dt="2021-06-04T08:57:55.279" v="1305"/>
        <pc:sldMkLst>
          <pc:docMk/>
          <pc:sldMk cId="1988360567" sldId="268"/>
        </pc:sldMkLst>
        <pc:spChg chg="mod">
          <ac:chgData name="Brecht Neyrinck" userId="c79458d9-c789-4228-a942-9c50d3948d34" providerId="ADAL" clId="{9782D20E-A69C-45A6-AF17-84195A33331C}" dt="2021-06-04T06:30:31.271" v="521" actId="20577"/>
          <ac:spMkLst>
            <pc:docMk/>
            <pc:sldMk cId="1988360567" sldId="268"/>
            <ac:spMk id="2" creationId="{B3CF64A5-2925-4895-B45D-719330835E76}"/>
          </ac:spMkLst>
        </pc:spChg>
        <pc:spChg chg="mod">
          <ac:chgData name="Brecht Neyrinck" userId="c79458d9-c789-4228-a942-9c50d3948d34" providerId="ADAL" clId="{9782D20E-A69C-45A6-AF17-84195A33331C}" dt="2021-06-04T06:44:55.624" v="1181" actId="14100"/>
          <ac:spMkLst>
            <pc:docMk/>
            <pc:sldMk cId="1988360567" sldId="268"/>
            <ac:spMk id="3" creationId="{6659834A-2EE1-4495-B0B3-E2F52CA71BDA}"/>
          </ac:spMkLst>
        </pc:spChg>
        <pc:picChg chg="add mod">
          <ac:chgData name="Brecht Neyrinck" userId="c79458d9-c789-4228-a942-9c50d3948d34" providerId="ADAL" clId="{9782D20E-A69C-45A6-AF17-84195A33331C}" dt="2021-06-04T06:44:51.900" v="1180" actId="1076"/>
          <ac:picMkLst>
            <pc:docMk/>
            <pc:sldMk cId="1988360567" sldId="268"/>
            <ac:picMk id="4" creationId="{426D442E-4EC1-456E-92A9-6E976CC9D972}"/>
          </ac:picMkLst>
        </pc:picChg>
      </pc:sldChg>
      <pc:sldChg chg="addSp delSp modSp new mod">
        <pc:chgData name="Brecht Neyrinck" userId="c79458d9-c789-4228-a942-9c50d3948d34" providerId="ADAL" clId="{9782D20E-A69C-45A6-AF17-84195A33331C}" dt="2021-06-04T09:34:35.738" v="2515" actId="20577"/>
        <pc:sldMkLst>
          <pc:docMk/>
          <pc:sldMk cId="3777222053" sldId="269"/>
        </pc:sldMkLst>
        <pc:spChg chg="mod">
          <ac:chgData name="Brecht Neyrinck" userId="c79458d9-c789-4228-a942-9c50d3948d34" providerId="ADAL" clId="{9782D20E-A69C-45A6-AF17-84195A33331C}" dt="2021-06-04T06:30:53.528" v="552" actId="20577"/>
          <ac:spMkLst>
            <pc:docMk/>
            <pc:sldMk cId="3777222053" sldId="269"/>
            <ac:spMk id="2" creationId="{0FD50D7C-5B40-484E-AA8D-C5DDF6EDB1C6}"/>
          </ac:spMkLst>
        </pc:spChg>
        <pc:spChg chg="del">
          <ac:chgData name="Brecht Neyrinck" userId="c79458d9-c789-4228-a942-9c50d3948d34" providerId="ADAL" clId="{9782D20E-A69C-45A6-AF17-84195A33331C}" dt="2021-06-04T06:37:03.671" v="579" actId="478"/>
          <ac:spMkLst>
            <pc:docMk/>
            <pc:sldMk cId="3777222053" sldId="269"/>
            <ac:spMk id="3" creationId="{CB048ECA-2123-4418-A033-EC88381333EA}"/>
          </ac:spMkLst>
        </pc:spChg>
        <pc:spChg chg="add mod">
          <ac:chgData name="Brecht Neyrinck" userId="c79458d9-c789-4228-a942-9c50d3948d34" providerId="ADAL" clId="{9782D20E-A69C-45A6-AF17-84195A33331C}" dt="2021-06-04T09:34:35.738" v="2515" actId="20577"/>
          <ac:spMkLst>
            <pc:docMk/>
            <pc:sldMk cId="3777222053" sldId="269"/>
            <ac:spMk id="5" creationId="{3D8B1A16-1C29-42CC-AD3C-457A57F95A47}"/>
          </ac:spMkLst>
        </pc:spChg>
        <pc:spChg chg="add del mod">
          <ac:chgData name="Brecht Neyrinck" userId="c79458d9-c789-4228-a942-9c50d3948d34" providerId="ADAL" clId="{9782D20E-A69C-45A6-AF17-84195A33331C}" dt="2021-06-04T06:40:24.079" v="863" actId="478"/>
          <ac:spMkLst>
            <pc:docMk/>
            <pc:sldMk cId="3777222053" sldId="269"/>
            <ac:spMk id="6" creationId="{B5B25134-1944-4FA6-A9CE-121F8449C242}"/>
          </ac:spMkLst>
        </pc:spChg>
        <pc:picChg chg="add mod">
          <ac:chgData name="Brecht Neyrinck" userId="c79458d9-c789-4228-a942-9c50d3948d34" providerId="ADAL" clId="{9782D20E-A69C-45A6-AF17-84195A33331C}" dt="2021-06-04T06:37:09.926" v="582" actId="1076"/>
          <ac:picMkLst>
            <pc:docMk/>
            <pc:sldMk cId="3777222053" sldId="269"/>
            <ac:picMk id="4" creationId="{8471051B-3C30-44C6-8D6C-4FB6AA15B753}"/>
          </ac:picMkLst>
        </pc:picChg>
      </pc:sldChg>
      <pc:sldChg chg="modSp new mod">
        <pc:chgData name="Brecht Neyrinck" userId="c79458d9-c789-4228-a942-9c50d3948d34" providerId="ADAL" clId="{9782D20E-A69C-45A6-AF17-84195A33331C}" dt="2021-06-04T09:00:28.612" v="1737" actId="20577"/>
        <pc:sldMkLst>
          <pc:docMk/>
          <pc:sldMk cId="1518514149" sldId="270"/>
        </pc:sldMkLst>
        <pc:spChg chg="mod">
          <ac:chgData name="Brecht Neyrinck" userId="c79458d9-c789-4228-a942-9c50d3948d34" providerId="ADAL" clId="{9782D20E-A69C-45A6-AF17-84195A33331C}" dt="2021-06-04T06:31:07.679" v="578" actId="20577"/>
          <ac:spMkLst>
            <pc:docMk/>
            <pc:sldMk cId="1518514149" sldId="270"/>
            <ac:spMk id="2" creationId="{AB958D6A-A14F-4E42-9F34-F16935B58A2D}"/>
          </ac:spMkLst>
        </pc:spChg>
        <pc:spChg chg="mod">
          <ac:chgData name="Brecht Neyrinck" userId="c79458d9-c789-4228-a942-9c50d3948d34" providerId="ADAL" clId="{9782D20E-A69C-45A6-AF17-84195A33331C}" dt="2021-06-04T09:00:28.612" v="1737" actId="20577"/>
          <ac:spMkLst>
            <pc:docMk/>
            <pc:sldMk cId="1518514149" sldId="270"/>
            <ac:spMk id="3" creationId="{539B6123-2093-48AC-BF49-9713338A9C63}"/>
          </ac:spMkLst>
        </pc:spChg>
      </pc:sldChg>
      <pc:sldChg chg="addSp modSp new mod">
        <pc:chgData name="Brecht Neyrinck" userId="c79458d9-c789-4228-a942-9c50d3948d34" providerId="ADAL" clId="{9782D20E-A69C-45A6-AF17-84195A33331C}" dt="2021-06-04T06:40:08.781" v="862" actId="14100"/>
        <pc:sldMkLst>
          <pc:docMk/>
          <pc:sldMk cId="179457931" sldId="271"/>
        </pc:sldMkLst>
        <pc:spChg chg="mod">
          <ac:chgData name="Brecht Neyrinck" userId="c79458d9-c789-4228-a942-9c50d3948d34" providerId="ADAL" clId="{9782D20E-A69C-45A6-AF17-84195A33331C}" dt="2021-06-04T06:38:09.357" v="677" actId="20577"/>
          <ac:spMkLst>
            <pc:docMk/>
            <pc:sldMk cId="179457931" sldId="271"/>
            <ac:spMk id="2" creationId="{1141000F-C317-4CC7-9970-F2B71A202E54}"/>
          </ac:spMkLst>
        </pc:spChg>
        <pc:spChg chg="mod">
          <ac:chgData name="Brecht Neyrinck" userId="c79458d9-c789-4228-a942-9c50d3948d34" providerId="ADAL" clId="{9782D20E-A69C-45A6-AF17-84195A33331C}" dt="2021-06-04T06:39:19.871" v="850" actId="6549"/>
          <ac:spMkLst>
            <pc:docMk/>
            <pc:sldMk cId="179457931" sldId="271"/>
            <ac:spMk id="3" creationId="{6E2FFF80-D5AF-4AD5-840A-4E16DEE682CE}"/>
          </ac:spMkLst>
        </pc:spChg>
        <pc:picChg chg="add mod">
          <ac:chgData name="Brecht Neyrinck" userId="c79458d9-c789-4228-a942-9c50d3948d34" providerId="ADAL" clId="{9782D20E-A69C-45A6-AF17-84195A33331C}" dt="2021-06-04T06:38:33.677" v="771" actId="1076"/>
          <ac:picMkLst>
            <pc:docMk/>
            <pc:sldMk cId="179457931" sldId="271"/>
            <ac:picMk id="4" creationId="{5DB973B8-84A7-4D37-BCDE-426EEA07EFAD}"/>
          </ac:picMkLst>
        </pc:picChg>
        <pc:picChg chg="add mod">
          <ac:chgData name="Brecht Neyrinck" userId="c79458d9-c789-4228-a942-9c50d3948d34" providerId="ADAL" clId="{9782D20E-A69C-45A6-AF17-84195A33331C}" dt="2021-06-04T06:39:27.780" v="853" actId="1076"/>
          <ac:picMkLst>
            <pc:docMk/>
            <pc:sldMk cId="179457931" sldId="271"/>
            <ac:picMk id="1026" creationId="{D9E2DFA5-5E72-4BEC-99CB-4FA157C5476E}"/>
          </ac:picMkLst>
        </pc:picChg>
        <pc:picChg chg="add mod">
          <ac:chgData name="Brecht Neyrinck" userId="c79458d9-c789-4228-a942-9c50d3948d34" providerId="ADAL" clId="{9782D20E-A69C-45A6-AF17-84195A33331C}" dt="2021-06-04T06:39:40.909" v="857" actId="14100"/>
          <ac:picMkLst>
            <pc:docMk/>
            <pc:sldMk cId="179457931" sldId="271"/>
            <ac:picMk id="1028" creationId="{484C25B6-5E66-4E76-95B3-95EED609B605}"/>
          </ac:picMkLst>
        </pc:picChg>
        <pc:picChg chg="add mod">
          <ac:chgData name="Brecht Neyrinck" userId="c79458d9-c789-4228-a942-9c50d3948d34" providerId="ADAL" clId="{9782D20E-A69C-45A6-AF17-84195A33331C}" dt="2021-06-04T06:40:08.781" v="862" actId="14100"/>
          <ac:picMkLst>
            <pc:docMk/>
            <pc:sldMk cId="179457931" sldId="271"/>
            <ac:picMk id="1030" creationId="{117EAADD-59A2-4CEB-A4D2-2A0C7A035934}"/>
          </ac:picMkLst>
        </pc:picChg>
      </pc:sldChg>
      <pc:sldChg chg="addSp delSp modSp new mod">
        <pc:chgData name="Brecht Neyrinck" userId="c79458d9-c789-4228-a942-9c50d3948d34" providerId="ADAL" clId="{9782D20E-A69C-45A6-AF17-84195A33331C}" dt="2021-06-04T09:35:24.507" v="2521" actId="1076"/>
        <pc:sldMkLst>
          <pc:docMk/>
          <pc:sldMk cId="3640807210" sldId="272"/>
        </pc:sldMkLst>
        <pc:spChg chg="mod">
          <ac:chgData name="Brecht Neyrinck" userId="c79458d9-c789-4228-a942-9c50d3948d34" providerId="ADAL" clId="{9782D20E-A69C-45A6-AF17-84195A33331C}" dt="2021-06-04T08:57:10.112" v="1233" actId="20577"/>
          <ac:spMkLst>
            <pc:docMk/>
            <pc:sldMk cId="3640807210" sldId="272"/>
            <ac:spMk id="2" creationId="{323484F9-9E3D-4BDC-9DB1-72C0E945D2FF}"/>
          </ac:spMkLst>
        </pc:spChg>
        <pc:spChg chg="mod">
          <ac:chgData name="Brecht Neyrinck" userId="c79458d9-c789-4228-a942-9c50d3948d34" providerId="ADAL" clId="{9782D20E-A69C-45A6-AF17-84195A33331C}" dt="2021-06-04T06:42:07.484" v="1096" actId="20577"/>
          <ac:spMkLst>
            <pc:docMk/>
            <pc:sldMk cId="3640807210" sldId="272"/>
            <ac:spMk id="3" creationId="{2E23D766-B77F-4784-B76D-388225A3A1F4}"/>
          </ac:spMkLst>
        </pc:spChg>
        <pc:spChg chg="add del">
          <ac:chgData name="Brecht Neyrinck" userId="c79458d9-c789-4228-a942-9c50d3948d34" providerId="ADAL" clId="{9782D20E-A69C-45A6-AF17-84195A33331C}" dt="2021-06-04T09:35:19.608" v="2517" actId="478"/>
          <ac:spMkLst>
            <pc:docMk/>
            <pc:sldMk cId="3640807210" sldId="272"/>
            <ac:spMk id="4" creationId="{971BC296-3702-4437-B25E-ABBB54BFA4E9}"/>
          </ac:spMkLst>
        </pc:spChg>
        <pc:spChg chg="add del">
          <ac:chgData name="Brecht Neyrinck" userId="c79458d9-c789-4228-a942-9c50d3948d34" providerId="ADAL" clId="{9782D20E-A69C-45A6-AF17-84195A33331C}" dt="2021-06-04T09:35:22.785" v="2519"/>
          <ac:spMkLst>
            <pc:docMk/>
            <pc:sldMk cId="3640807210" sldId="272"/>
            <ac:spMk id="5" creationId="{14356695-9BBD-4455-8DFD-0D9284FA0F80}"/>
          </ac:spMkLst>
        </pc:spChg>
        <pc:picChg chg="add mod">
          <ac:chgData name="Brecht Neyrinck" userId="c79458d9-c789-4228-a942-9c50d3948d34" providerId="ADAL" clId="{9782D20E-A69C-45A6-AF17-84195A33331C}" dt="2021-06-04T09:35:24.507" v="2521" actId="1076"/>
          <ac:picMkLst>
            <pc:docMk/>
            <pc:sldMk cId="3640807210" sldId="272"/>
            <ac:picMk id="6" creationId="{3CAC7F0B-FDEC-48DF-AC8A-1EFE018C06DB}"/>
          </ac:picMkLst>
        </pc:picChg>
        <pc:picChg chg="add mod">
          <ac:chgData name="Brecht Neyrinck" userId="c79458d9-c789-4228-a942-9c50d3948d34" providerId="ADAL" clId="{9782D20E-A69C-45A6-AF17-84195A33331C}" dt="2021-06-04T06:41:57.024" v="1056" actId="1076"/>
          <ac:picMkLst>
            <pc:docMk/>
            <pc:sldMk cId="3640807210" sldId="272"/>
            <ac:picMk id="2050" creationId="{E4A4B949-0214-4BD3-886E-4E229E556B62}"/>
          </ac:picMkLst>
        </pc:picChg>
      </pc:sldChg>
      <pc:sldChg chg="addSp modSp new mod">
        <pc:chgData name="Brecht Neyrinck" userId="c79458d9-c789-4228-a942-9c50d3948d34" providerId="ADAL" clId="{9782D20E-A69C-45A6-AF17-84195A33331C}" dt="2021-06-04T09:36:04.675" v="2586" actId="20577"/>
        <pc:sldMkLst>
          <pc:docMk/>
          <pc:sldMk cId="77311339" sldId="273"/>
        </pc:sldMkLst>
        <pc:spChg chg="mod">
          <ac:chgData name="Brecht Neyrinck" userId="c79458d9-c789-4228-a942-9c50d3948d34" providerId="ADAL" clId="{9782D20E-A69C-45A6-AF17-84195A33331C}" dt="2021-06-04T08:57:15.822" v="1243" actId="20577"/>
          <ac:spMkLst>
            <pc:docMk/>
            <pc:sldMk cId="77311339" sldId="273"/>
            <ac:spMk id="2" creationId="{791B2573-5300-4DDB-B7F0-9D1AD144B5D9}"/>
          </ac:spMkLst>
        </pc:spChg>
        <pc:spChg chg="mod">
          <ac:chgData name="Brecht Neyrinck" userId="c79458d9-c789-4228-a942-9c50d3948d34" providerId="ADAL" clId="{9782D20E-A69C-45A6-AF17-84195A33331C}" dt="2021-06-04T09:36:04.675" v="2586" actId="20577"/>
          <ac:spMkLst>
            <pc:docMk/>
            <pc:sldMk cId="77311339" sldId="273"/>
            <ac:spMk id="3" creationId="{7B533D29-EBE6-4553-9DCD-6442997F4F2E}"/>
          </ac:spMkLst>
        </pc:spChg>
        <pc:picChg chg="add mod">
          <ac:chgData name="Brecht Neyrinck" userId="c79458d9-c789-4228-a942-9c50d3948d34" providerId="ADAL" clId="{9782D20E-A69C-45A6-AF17-84195A33331C}" dt="2021-06-04T08:56:19.997" v="1184" actId="1076"/>
          <ac:picMkLst>
            <pc:docMk/>
            <pc:sldMk cId="77311339" sldId="273"/>
            <ac:picMk id="3074" creationId="{9B12A725-BDDF-4BC3-80DB-8503A8D9CABB}"/>
          </ac:picMkLst>
        </pc:picChg>
      </pc:sldChg>
      <pc:sldChg chg="addSp delSp modSp new mod ord">
        <pc:chgData name="Brecht Neyrinck" userId="c79458d9-c789-4228-a942-9c50d3948d34" providerId="ADAL" clId="{9782D20E-A69C-45A6-AF17-84195A33331C}" dt="2021-06-04T08:58:12.822" v="1330" actId="20577"/>
        <pc:sldMkLst>
          <pc:docMk/>
          <pc:sldMk cId="1489801765" sldId="274"/>
        </pc:sldMkLst>
        <pc:spChg chg="del">
          <ac:chgData name="Brecht Neyrinck" userId="c79458d9-c789-4228-a942-9c50d3948d34" providerId="ADAL" clId="{9782D20E-A69C-45A6-AF17-84195A33331C}" dt="2021-06-04T08:57:59.924" v="1306"/>
          <ac:spMkLst>
            <pc:docMk/>
            <pc:sldMk cId="1489801765" sldId="274"/>
            <ac:spMk id="2" creationId="{87709444-24F2-4C5A-8295-DF23FCAA8A10}"/>
          </ac:spMkLst>
        </pc:spChg>
        <pc:spChg chg="del">
          <ac:chgData name="Brecht Neyrinck" userId="c79458d9-c789-4228-a942-9c50d3948d34" providerId="ADAL" clId="{9782D20E-A69C-45A6-AF17-84195A33331C}" dt="2021-06-04T08:57:59.924" v="1306"/>
          <ac:spMkLst>
            <pc:docMk/>
            <pc:sldMk cId="1489801765" sldId="274"/>
            <ac:spMk id="3" creationId="{C0FE542E-8F64-44C7-ADE0-B60C2E442A12}"/>
          </ac:spMkLst>
        </pc:spChg>
        <pc:spChg chg="add del mod">
          <ac:chgData name="Brecht Neyrinck" userId="c79458d9-c789-4228-a942-9c50d3948d34" providerId="ADAL" clId="{9782D20E-A69C-45A6-AF17-84195A33331C}" dt="2021-06-04T08:58:03.266" v="1307"/>
          <ac:spMkLst>
            <pc:docMk/>
            <pc:sldMk cId="1489801765" sldId="274"/>
            <ac:spMk id="4" creationId="{5052D285-E80E-4221-A573-B95456DD9F0D}"/>
          </ac:spMkLst>
        </pc:spChg>
        <pc:spChg chg="add del mod">
          <ac:chgData name="Brecht Neyrinck" userId="c79458d9-c789-4228-a942-9c50d3948d34" providerId="ADAL" clId="{9782D20E-A69C-45A6-AF17-84195A33331C}" dt="2021-06-04T08:58:03.266" v="1307"/>
          <ac:spMkLst>
            <pc:docMk/>
            <pc:sldMk cId="1489801765" sldId="274"/>
            <ac:spMk id="5" creationId="{279E7B3F-EE82-48EA-A112-9BD25FCDD3F2}"/>
          </ac:spMkLst>
        </pc:spChg>
        <pc:spChg chg="add del mod">
          <ac:chgData name="Brecht Neyrinck" userId="c79458d9-c789-4228-a942-9c50d3948d34" providerId="ADAL" clId="{9782D20E-A69C-45A6-AF17-84195A33331C}" dt="2021-06-04T08:58:07.812" v="1308"/>
          <ac:spMkLst>
            <pc:docMk/>
            <pc:sldMk cId="1489801765" sldId="274"/>
            <ac:spMk id="6" creationId="{A90243D5-594D-47DD-BC6D-987CA7DC5750}"/>
          </ac:spMkLst>
        </pc:spChg>
        <pc:spChg chg="add del mod">
          <ac:chgData name="Brecht Neyrinck" userId="c79458d9-c789-4228-a942-9c50d3948d34" providerId="ADAL" clId="{9782D20E-A69C-45A6-AF17-84195A33331C}" dt="2021-06-04T08:58:07.812" v="1308"/>
          <ac:spMkLst>
            <pc:docMk/>
            <pc:sldMk cId="1489801765" sldId="274"/>
            <ac:spMk id="7" creationId="{3A488D49-E4B2-4C10-B703-41156E114A2A}"/>
          </ac:spMkLst>
        </pc:spChg>
        <pc:spChg chg="add mod">
          <ac:chgData name="Brecht Neyrinck" userId="c79458d9-c789-4228-a942-9c50d3948d34" providerId="ADAL" clId="{9782D20E-A69C-45A6-AF17-84195A33331C}" dt="2021-06-04T08:58:12.822" v="1330" actId="20577"/>
          <ac:spMkLst>
            <pc:docMk/>
            <pc:sldMk cId="1489801765" sldId="274"/>
            <ac:spMk id="8" creationId="{E75E8B50-EC55-4485-A08C-7C0C8719CB59}"/>
          </ac:spMkLst>
        </pc:spChg>
        <pc:spChg chg="add mod">
          <ac:chgData name="Brecht Neyrinck" userId="c79458d9-c789-4228-a942-9c50d3948d34" providerId="ADAL" clId="{9782D20E-A69C-45A6-AF17-84195A33331C}" dt="2021-06-04T08:58:07.812" v="1308"/>
          <ac:spMkLst>
            <pc:docMk/>
            <pc:sldMk cId="1489801765" sldId="274"/>
            <ac:spMk id="9" creationId="{82753305-6A91-4F4F-A50B-7D0A784F6EBC}"/>
          </ac:spMkLst>
        </pc:spChg>
      </pc:sldChg>
      <pc:sldChg chg="modSp add mod ord">
        <pc:chgData name="Brecht Neyrinck" userId="c79458d9-c789-4228-a942-9c50d3948d34" providerId="ADAL" clId="{9782D20E-A69C-45A6-AF17-84195A33331C}" dt="2021-06-04T09:40:25.737" v="2617"/>
        <pc:sldMkLst>
          <pc:docMk/>
          <pc:sldMk cId="2264738717" sldId="275"/>
        </pc:sldMkLst>
        <pc:spChg chg="mod">
          <ac:chgData name="Brecht Neyrinck" userId="c79458d9-c789-4228-a942-9c50d3948d34" providerId="ADAL" clId="{9782D20E-A69C-45A6-AF17-84195A33331C}" dt="2021-06-04T08:58:26.203" v="1348" actId="20577"/>
          <ac:spMkLst>
            <pc:docMk/>
            <pc:sldMk cId="2264738717" sldId="275"/>
            <ac:spMk id="8" creationId="{E75E8B50-EC55-4485-A08C-7C0C8719CB59}"/>
          </ac:spMkLst>
        </pc:spChg>
      </pc:sldChg>
      <pc:sldChg chg="addSp modSp new mod">
        <pc:chgData name="Brecht Neyrinck" userId="c79458d9-c789-4228-a942-9c50d3948d34" providerId="ADAL" clId="{9782D20E-A69C-45A6-AF17-84195A33331C}" dt="2021-06-04T09:49:20.862" v="2975" actId="14100"/>
        <pc:sldMkLst>
          <pc:docMk/>
          <pc:sldMk cId="1095638304" sldId="276"/>
        </pc:sldMkLst>
        <pc:spChg chg="mod">
          <ac:chgData name="Brecht Neyrinck" userId="c79458d9-c789-4228-a942-9c50d3948d34" providerId="ADAL" clId="{9782D20E-A69C-45A6-AF17-84195A33331C}" dt="2021-06-04T09:00:34.372" v="1738"/>
          <ac:spMkLst>
            <pc:docMk/>
            <pc:sldMk cId="1095638304" sldId="276"/>
            <ac:spMk id="2" creationId="{EB9EA767-08DC-42BC-9187-5905DAA8AFC0}"/>
          </ac:spMkLst>
        </pc:spChg>
        <pc:spChg chg="mod">
          <ac:chgData name="Brecht Neyrinck" userId="c79458d9-c789-4228-a942-9c50d3948d34" providerId="ADAL" clId="{9782D20E-A69C-45A6-AF17-84195A33331C}" dt="2021-06-04T09:46:50.560" v="2882" actId="20577"/>
          <ac:spMkLst>
            <pc:docMk/>
            <pc:sldMk cId="1095638304" sldId="276"/>
            <ac:spMk id="3" creationId="{55FD46EF-EB8B-4EE6-A656-459C8C3C2DF8}"/>
          </ac:spMkLst>
        </pc:spChg>
        <pc:spChg chg="add mod">
          <ac:chgData name="Brecht Neyrinck" userId="c79458d9-c789-4228-a942-9c50d3948d34" providerId="ADAL" clId="{9782D20E-A69C-45A6-AF17-84195A33331C}" dt="2021-06-04T09:45:46.565" v="2813"/>
          <ac:spMkLst>
            <pc:docMk/>
            <pc:sldMk cId="1095638304" sldId="276"/>
            <ac:spMk id="21" creationId="{8FB326BC-A1C1-4749-8977-1A8B5975BEB2}"/>
          </ac:spMkLst>
        </pc:spChg>
        <pc:spChg chg="add mod">
          <ac:chgData name="Brecht Neyrinck" userId="c79458d9-c789-4228-a942-9c50d3948d34" providerId="ADAL" clId="{9782D20E-A69C-45A6-AF17-84195A33331C}" dt="2021-06-04T09:46:59.783" v="2911" actId="1076"/>
          <ac:spMkLst>
            <pc:docMk/>
            <pc:sldMk cId="1095638304" sldId="276"/>
            <ac:spMk id="22" creationId="{1B33515B-6B6A-487F-8C3A-EFBFA7472981}"/>
          </ac:spMkLst>
        </pc:spChg>
        <pc:spChg chg="add mod">
          <ac:chgData name="Brecht Neyrinck" userId="c79458d9-c789-4228-a942-9c50d3948d34" providerId="ADAL" clId="{9782D20E-A69C-45A6-AF17-84195A33331C}" dt="2021-06-04T09:47:47.752" v="2968" actId="1076"/>
          <ac:spMkLst>
            <pc:docMk/>
            <pc:sldMk cId="1095638304" sldId="276"/>
            <ac:spMk id="24" creationId="{8F40F89E-DFB1-4D85-BE14-D5173B8C62F8}"/>
          </ac:spMkLst>
        </pc:spChg>
        <pc:picChg chg="add mod">
          <ac:chgData name="Brecht Neyrinck" userId="c79458d9-c789-4228-a942-9c50d3948d34" providerId="ADAL" clId="{9782D20E-A69C-45A6-AF17-84195A33331C}" dt="2021-06-04T09:00:53.922" v="1754" actId="1076"/>
          <ac:picMkLst>
            <pc:docMk/>
            <pc:sldMk cId="1095638304" sldId="276"/>
            <ac:picMk id="4" creationId="{C08552AD-8235-4218-B521-EA6BCACCA4E7}"/>
          </ac:picMkLst>
        </pc:picChg>
        <pc:picChg chg="add mod">
          <ac:chgData name="Brecht Neyrinck" userId="c79458d9-c789-4228-a942-9c50d3948d34" providerId="ADAL" clId="{9782D20E-A69C-45A6-AF17-84195A33331C}" dt="2021-06-04T09:01:05.202" v="1756" actId="1076"/>
          <ac:picMkLst>
            <pc:docMk/>
            <pc:sldMk cId="1095638304" sldId="276"/>
            <ac:picMk id="6" creationId="{3AEF8EBE-F002-4EE5-88F7-84143F293DE5}"/>
          </ac:picMkLst>
        </pc:picChg>
        <pc:picChg chg="add mod">
          <ac:chgData name="Brecht Neyrinck" userId="c79458d9-c789-4228-a942-9c50d3948d34" providerId="ADAL" clId="{9782D20E-A69C-45A6-AF17-84195A33331C}" dt="2021-06-04T09:02:00.018" v="1777" actId="1076"/>
          <ac:picMkLst>
            <pc:docMk/>
            <pc:sldMk cId="1095638304" sldId="276"/>
            <ac:picMk id="7" creationId="{76F8AECC-A9EE-4FC6-8F69-1DF8FB16CF38}"/>
          </ac:picMkLst>
        </pc:picChg>
        <pc:picChg chg="add mod">
          <ac:chgData name="Brecht Neyrinck" userId="c79458d9-c789-4228-a942-9c50d3948d34" providerId="ADAL" clId="{9782D20E-A69C-45A6-AF17-84195A33331C}" dt="2021-06-04T09:02:00.908" v="1778" actId="1076"/>
          <ac:picMkLst>
            <pc:docMk/>
            <pc:sldMk cId="1095638304" sldId="276"/>
            <ac:picMk id="8" creationId="{650B9817-637B-4C6D-97DE-1BA60F1CBD86}"/>
          </ac:picMkLst>
        </pc:picChg>
        <pc:picChg chg="add mod">
          <ac:chgData name="Brecht Neyrinck" userId="c79458d9-c789-4228-a942-9c50d3948d34" providerId="ADAL" clId="{9782D20E-A69C-45A6-AF17-84195A33331C}" dt="2021-06-04T09:02:46.861" v="1781" actId="1076"/>
          <ac:picMkLst>
            <pc:docMk/>
            <pc:sldMk cId="1095638304" sldId="276"/>
            <ac:picMk id="17" creationId="{7167BD87-FDA8-4B32-8E6C-F8E815D25E91}"/>
          </ac:picMkLst>
        </pc:picChg>
        <pc:cxnChg chg="add">
          <ac:chgData name="Brecht Neyrinck" userId="c79458d9-c789-4228-a942-9c50d3948d34" providerId="ADAL" clId="{9782D20E-A69C-45A6-AF17-84195A33331C}" dt="2021-06-04T09:01:28.228" v="1761" actId="11529"/>
          <ac:cxnSpMkLst>
            <pc:docMk/>
            <pc:sldMk cId="1095638304" sldId="276"/>
            <ac:cxnSpMk id="10" creationId="{D04DBBED-59AC-4861-ADF2-EFC07DE6EBF9}"/>
          </ac:cxnSpMkLst>
        </pc:cxnChg>
        <pc:cxnChg chg="add mod">
          <ac:chgData name="Brecht Neyrinck" userId="c79458d9-c789-4228-a942-9c50d3948d34" providerId="ADAL" clId="{9782D20E-A69C-45A6-AF17-84195A33331C}" dt="2021-06-04T09:02:03.608" v="1779" actId="14100"/>
          <ac:cxnSpMkLst>
            <pc:docMk/>
            <pc:sldMk cId="1095638304" sldId="276"/>
            <ac:cxnSpMk id="11" creationId="{965D9E28-FE41-4168-87DD-B685CB3B1501}"/>
          </ac:cxnSpMkLst>
        </pc:cxnChg>
        <pc:cxnChg chg="add mod">
          <ac:chgData name="Brecht Neyrinck" userId="c79458d9-c789-4228-a942-9c50d3948d34" providerId="ADAL" clId="{9782D20E-A69C-45A6-AF17-84195A33331C}" dt="2021-06-04T09:01:40.458" v="1768" actId="1076"/>
          <ac:cxnSpMkLst>
            <pc:docMk/>
            <pc:sldMk cId="1095638304" sldId="276"/>
            <ac:cxnSpMk id="13" creationId="{92B88FD8-D823-42BD-A9DB-0978DA305E2A}"/>
          </ac:cxnSpMkLst>
        </pc:cxnChg>
        <pc:cxnChg chg="add mod">
          <ac:chgData name="Brecht Neyrinck" userId="c79458d9-c789-4228-a942-9c50d3948d34" providerId="ADAL" clId="{9782D20E-A69C-45A6-AF17-84195A33331C}" dt="2021-06-04T09:47:20.040" v="2912" actId="14100"/>
          <ac:cxnSpMkLst>
            <pc:docMk/>
            <pc:sldMk cId="1095638304" sldId="276"/>
            <ac:cxnSpMk id="16" creationId="{815E3DF2-A2C5-4B33-BEDD-5203C91757BF}"/>
          </ac:cxnSpMkLst>
        </pc:cxnChg>
        <pc:cxnChg chg="add mod">
          <ac:chgData name="Brecht Neyrinck" userId="c79458d9-c789-4228-a942-9c50d3948d34" providerId="ADAL" clId="{9782D20E-A69C-45A6-AF17-84195A33331C}" dt="2021-06-04T09:02:51.257" v="1784" actId="14100"/>
          <ac:cxnSpMkLst>
            <pc:docMk/>
            <pc:sldMk cId="1095638304" sldId="276"/>
            <ac:cxnSpMk id="19" creationId="{65B28521-CAC5-4953-BA1B-0C1EEB4E4AB6}"/>
          </ac:cxnSpMkLst>
        </pc:cxnChg>
        <pc:cxnChg chg="add mod">
          <ac:chgData name="Brecht Neyrinck" userId="c79458d9-c789-4228-a942-9c50d3948d34" providerId="ADAL" clId="{9782D20E-A69C-45A6-AF17-84195A33331C}" dt="2021-06-04T09:48:42.316" v="2971" actId="14100"/>
          <ac:cxnSpMkLst>
            <pc:docMk/>
            <pc:sldMk cId="1095638304" sldId="276"/>
            <ac:cxnSpMk id="25" creationId="{BDD18011-2A2A-49F6-A3CD-3E2C47BA8657}"/>
          </ac:cxnSpMkLst>
        </pc:cxnChg>
        <pc:cxnChg chg="add mod">
          <ac:chgData name="Brecht Neyrinck" userId="c79458d9-c789-4228-a942-9c50d3948d34" providerId="ADAL" clId="{9782D20E-A69C-45A6-AF17-84195A33331C}" dt="2021-06-04T09:49:20.862" v="2975" actId="14100"/>
          <ac:cxnSpMkLst>
            <pc:docMk/>
            <pc:sldMk cId="1095638304" sldId="276"/>
            <ac:cxnSpMk id="27" creationId="{2BEFE9F0-1E31-4962-B9AE-F944A82BF8BF}"/>
          </ac:cxnSpMkLst>
        </pc:cxnChg>
      </pc:sldChg>
      <pc:sldChg chg="modSp new mod">
        <pc:chgData name="Brecht Neyrinck" userId="c79458d9-c789-4228-a942-9c50d3948d34" providerId="ADAL" clId="{9782D20E-A69C-45A6-AF17-84195A33331C}" dt="2021-06-04T09:09:01.048" v="1864" actId="20577"/>
        <pc:sldMkLst>
          <pc:docMk/>
          <pc:sldMk cId="1261699860" sldId="277"/>
        </pc:sldMkLst>
        <pc:spChg chg="mod">
          <ac:chgData name="Brecht Neyrinck" userId="c79458d9-c789-4228-a942-9c50d3948d34" providerId="ADAL" clId="{9782D20E-A69C-45A6-AF17-84195A33331C}" dt="2021-06-04T09:09:01.048" v="1864" actId="20577"/>
          <ac:spMkLst>
            <pc:docMk/>
            <pc:sldMk cId="1261699860" sldId="277"/>
            <ac:spMk id="2" creationId="{62DFB2D1-4C32-469C-824A-A77DA9FC0CBB}"/>
          </ac:spMkLst>
        </pc:spChg>
        <pc:spChg chg="mod">
          <ac:chgData name="Brecht Neyrinck" userId="c79458d9-c789-4228-a942-9c50d3948d34" providerId="ADAL" clId="{9782D20E-A69C-45A6-AF17-84195A33331C}" dt="2021-06-04T09:08:54.418" v="1861" actId="20577"/>
          <ac:spMkLst>
            <pc:docMk/>
            <pc:sldMk cId="1261699860" sldId="277"/>
            <ac:spMk id="3" creationId="{35A2CF0C-E052-41A9-843F-A59DDD06CED9}"/>
          </ac:spMkLst>
        </pc:spChg>
      </pc:sldChg>
      <pc:sldChg chg="modSp new mod">
        <pc:chgData name="Brecht Neyrinck" userId="c79458d9-c789-4228-a942-9c50d3948d34" providerId="ADAL" clId="{9782D20E-A69C-45A6-AF17-84195A33331C}" dt="2021-06-04T09:10:25.903" v="1899" actId="20577"/>
        <pc:sldMkLst>
          <pc:docMk/>
          <pc:sldMk cId="1191225688" sldId="278"/>
        </pc:sldMkLst>
        <pc:spChg chg="mod">
          <ac:chgData name="Brecht Neyrinck" userId="c79458d9-c789-4228-a942-9c50d3948d34" providerId="ADAL" clId="{9782D20E-A69C-45A6-AF17-84195A33331C}" dt="2021-06-04T09:10:15.928" v="1866"/>
          <ac:spMkLst>
            <pc:docMk/>
            <pc:sldMk cId="1191225688" sldId="278"/>
            <ac:spMk id="2" creationId="{8ADFC572-BC6D-4654-9946-963F133BB77A}"/>
          </ac:spMkLst>
        </pc:spChg>
        <pc:spChg chg="mod">
          <ac:chgData name="Brecht Neyrinck" userId="c79458d9-c789-4228-a942-9c50d3948d34" providerId="ADAL" clId="{9782D20E-A69C-45A6-AF17-84195A33331C}" dt="2021-06-04T09:10:25.903" v="1899" actId="20577"/>
          <ac:spMkLst>
            <pc:docMk/>
            <pc:sldMk cId="1191225688" sldId="278"/>
            <ac:spMk id="3" creationId="{E1BA5DBA-F45A-498D-AAEE-D511D33A4D5F}"/>
          </ac:spMkLst>
        </pc:spChg>
      </pc:sldChg>
      <pc:sldChg chg="addSp delSp modSp new mod ord">
        <pc:chgData name="Brecht Neyrinck" userId="c79458d9-c789-4228-a942-9c50d3948d34" providerId="ADAL" clId="{9782D20E-A69C-45A6-AF17-84195A33331C}" dt="2021-06-04T09:17:45.302" v="2037"/>
        <pc:sldMkLst>
          <pc:docMk/>
          <pc:sldMk cId="2160705317" sldId="279"/>
        </pc:sldMkLst>
        <pc:spChg chg="mod">
          <ac:chgData name="Brecht Neyrinck" userId="c79458d9-c789-4228-a942-9c50d3948d34" providerId="ADAL" clId="{9782D20E-A69C-45A6-AF17-84195A33331C}" dt="2021-06-04T09:12:07.167" v="1902" actId="20577"/>
          <ac:spMkLst>
            <pc:docMk/>
            <pc:sldMk cId="2160705317" sldId="279"/>
            <ac:spMk id="2" creationId="{A65736B7-4834-4D9B-813C-8AE411F80B46}"/>
          </ac:spMkLst>
        </pc:spChg>
        <pc:spChg chg="del">
          <ac:chgData name="Brecht Neyrinck" userId="c79458d9-c789-4228-a942-9c50d3948d34" providerId="ADAL" clId="{9782D20E-A69C-45A6-AF17-84195A33331C}" dt="2021-06-04T09:13:44.813" v="1903" actId="478"/>
          <ac:spMkLst>
            <pc:docMk/>
            <pc:sldMk cId="2160705317" sldId="279"/>
            <ac:spMk id="3" creationId="{3A084235-EA9E-479A-A2A4-A8B84B9C59F9}"/>
          </ac:spMkLst>
        </pc:spChg>
        <pc:spChg chg="add mod">
          <ac:chgData name="Brecht Neyrinck" userId="c79458d9-c789-4228-a942-9c50d3948d34" providerId="ADAL" clId="{9782D20E-A69C-45A6-AF17-84195A33331C}" dt="2021-06-04T09:14:06.039" v="1926" actId="122"/>
          <ac:spMkLst>
            <pc:docMk/>
            <pc:sldMk cId="2160705317" sldId="279"/>
            <ac:spMk id="8" creationId="{B2FD58C9-146D-4CFB-BAA7-6327E3A7505C}"/>
          </ac:spMkLst>
        </pc:spChg>
        <pc:spChg chg="add mod">
          <ac:chgData name="Brecht Neyrinck" userId="c79458d9-c789-4228-a942-9c50d3948d34" providerId="ADAL" clId="{9782D20E-A69C-45A6-AF17-84195A33331C}" dt="2021-06-04T09:15:04.631" v="1928" actId="1076"/>
          <ac:spMkLst>
            <pc:docMk/>
            <pc:sldMk cId="2160705317" sldId="279"/>
            <ac:spMk id="9" creationId="{25E9A82F-30DC-4A5D-9F85-70AE55D1778D}"/>
          </ac:spMkLst>
        </pc:spChg>
        <pc:spChg chg="add mod">
          <ac:chgData name="Brecht Neyrinck" userId="c79458d9-c789-4228-a942-9c50d3948d34" providerId="ADAL" clId="{9782D20E-A69C-45A6-AF17-84195A33331C}" dt="2021-06-04T09:15:53.235" v="1944" actId="1076"/>
          <ac:spMkLst>
            <pc:docMk/>
            <pc:sldMk cId="2160705317" sldId="279"/>
            <ac:spMk id="12" creationId="{32A6A209-B9DF-4ED3-8DE5-142311DF59A7}"/>
          </ac:spMkLst>
        </pc:spChg>
        <pc:spChg chg="add mod">
          <ac:chgData name="Brecht Neyrinck" userId="c79458d9-c789-4228-a942-9c50d3948d34" providerId="ADAL" clId="{9782D20E-A69C-45A6-AF17-84195A33331C}" dt="2021-06-04T09:16:30.149" v="2032" actId="1076"/>
          <ac:spMkLst>
            <pc:docMk/>
            <pc:sldMk cId="2160705317" sldId="279"/>
            <ac:spMk id="13" creationId="{2F986C4A-2678-4D44-A572-4BF7861F4E17}"/>
          </ac:spMkLst>
        </pc:spChg>
        <pc:picChg chg="add mod">
          <ac:chgData name="Brecht Neyrinck" userId="c79458d9-c789-4228-a942-9c50d3948d34" providerId="ADAL" clId="{9782D20E-A69C-45A6-AF17-84195A33331C}" dt="2021-06-04T09:13:46.262" v="1904"/>
          <ac:picMkLst>
            <pc:docMk/>
            <pc:sldMk cId="2160705317" sldId="279"/>
            <ac:picMk id="4" creationId="{93726D9A-B6FF-48CC-B217-1D0CB2056141}"/>
          </ac:picMkLst>
        </pc:picChg>
        <pc:picChg chg="add mod">
          <ac:chgData name="Brecht Neyrinck" userId="c79458d9-c789-4228-a942-9c50d3948d34" providerId="ADAL" clId="{9782D20E-A69C-45A6-AF17-84195A33331C}" dt="2021-06-04T09:13:49.006" v="1905" actId="1076"/>
          <ac:picMkLst>
            <pc:docMk/>
            <pc:sldMk cId="2160705317" sldId="279"/>
            <ac:picMk id="5" creationId="{692B4DF2-4180-4490-9FE5-042056395FD0}"/>
          </ac:picMkLst>
        </pc:picChg>
        <pc:cxnChg chg="add">
          <ac:chgData name="Brecht Neyrinck" userId="c79458d9-c789-4228-a942-9c50d3948d34" providerId="ADAL" clId="{9782D20E-A69C-45A6-AF17-84195A33331C}" dt="2021-06-04T09:13:52.215" v="1906" actId="11529"/>
          <ac:cxnSpMkLst>
            <pc:docMk/>
            <pc:sldMk cId="2160705317" sldId="279"/>
            <ac:cxnSpMk id="7" creationId="{B807CB05-E753-4961-AA60-0C430B253E40}"/>
          </ac:cxnSpMkLst>
        </pc:cxnChg>
        <pc:cxnChg chg="add">
          <ac:chgData name="Brecht Neyrinck" userId="c79458d9-c789-4228-a942-9c50d3948d34" providerId="ADAL" clId="{9782D20E-A69C-45A6-AF17-84195A33331C}" dt="2021-06-04T09:15:24.224" v="1929" actId="11529"/>
          <ac:cxnSpMkLst>
            <pc:docMk/>
            <pc:sldMk cId="2160705317" sldId="279"/>
            <ac:cxnSpMk id="11" creationId="{D3102EE9-82D1-45D3-98D3-06BB766245FA}"/>
          </ac:cxnSpMkLst>
        </pc:cxnChg>
      </pc:sldChg>
      <pc:sldChg chg="addSp modSp new mod">
        <pc:chgData name="Brecht Neyrinck" userId="c79458d9-c789-4228-a942-9c50d3948d34" providerId="ADAL" clId="{9782D20E-A69C-45A6-AF17-84195A33331C}" dt="2021-06-04T09:20:53.399" v="2212" actId="208"/>
        <pc:sldMkLst>
          <pc:docMk/>
          <pc:sldMk cId="1608818330" sldId="280"/>
        </pc:sldMkLst>
        <pc:spChg chg="mod">
          <ac:chgData name="Brecht Neyrinck" userId="c79458d9-c789-4228-a942-9c50d3948d34" providerId="ADAL" clId="{9782D20E-A69C-45A6-AF17-84195A33331C}" dt="2021-06-04T09:17:53.134" v="2039" actId="20577"/>
          <ac:spMkLst>
            <pc:docMk/>
            <pc:sldMk cId="1608818330" sldId="280"/>
            <ac:spMk id="2" creationId="{7157D02D-0911-4092-8F54-D726E808D074}"/>
          </ac:spMkLst>
        </pc:spChg>
        <pc:spChg chg="mod">
          <ac:chgData name="Brecht Neyrinck" userId="c79458d9-c789-4228-a942-9c50d3948d34" providerId="ADAL" clId="{9782D20E-A69C-45A6-AF17-84195A33331C}" dt="2021-06-04T09:19:34.760" v="2177" actId="20577"/>
          <ac:spMkLst>
            <pc:docMk/>
            <pc:sldMk cId="1608818330" sldId="280"/>
            <ac:spMk id="3" creationId="{9C31F5E3-9971-491E-BAC9-7A4394D2872A}"/>
          </ac:spMkLst>
        </pc:spChg>
        <pc:spChg chg="add mod">
          <ac:chgData name="Brecht Neyrinck" userId="c79458d9-c789-4228-a942-9c50d3948d34" providerId="ADAL" clId="{9782D20E-A69C-45A6-AF17-84195A33331C}" dt="2021-06-04T09:20:17.957" v="2200" actId="1076"/>
          <ac:spMkLst>
            <pc:docMk/>
            <pc:sldMk cId="1608818330" sldId="280"/>
            <ac:spMk id="7" creationId="{847FE518-3199-4954-A9A3-C3B0F63CAF3B}"/>
          </ac:spMkLst>
        </pc:spChg>
        <pc:spChg chg="add mod">
          <ac:chgData name="Brecht Neyrinck" userId="c79458d9-c789-4228-a942-9c50d3948d34" providerId="ADAL" clId="{9782D20E-A69C-45A6-AF17-84195A33331C}" dt="2021-06-04T09:20:30.541" v="2211" actId="20577"/>
          <ac:spMkLst>
            <pc:docMk/>
            <pc:sldMk cId="1608818330" sldId="280"/>
            <ac:spMk id="8" creationId="{09EE0C1D-F947-48B3-B44C-1B9B52798BD4}"/>
          </ac:spMkLst>
        </pc:spChg>
        <pc:spChg chg="add mod">
          <ac:chgData name="Brecht Neyrinck" userId="c79458d9-c789-4228-a942-9c50d3948d34" providerId="ADAL" clId="{9782D20E-A69C-45A6-AF17-84195A33331C}" dt="2021-06-04T09:20:53.399" v="2212" actId="208"/>
          <ac:spMkLst>
            <pc:docMk/>
            <pc:sldMk cId="1608818330" sldId="280"/>
            <ac:spMk id="11" creationId="{5D2A99AA-13F3-4DFC-B51E-A1BB255F6A7C}"/>
          </ac:spMkLst>
        </pc:spChg>
        <pc:picChg chg="add mod">
          <ac:chgData name="Brecht Neyrinck" userId="c79458d9-c789-4228-a942-9c50d3948d34" providerId="ADAL" clId="{9782D20E-A69C-45A6-AF17-84195A33331C}" dt="2021-06-04T09:18:18.066" v="2117"/>
          <ac:picMkLst>
            <pc:docMk/>
            <pc:sldMk cId="1608818330" sldId="280"/>
            <ac:picMk id="4" creationId="{6EFF51C1-E826-4D2A-9A81-3B8FB9E1D20E}"/>
          </ac:picMkLst>
        </pc:picChg>
        <pc:picChg chg="add mod">
          <ac:chgData name="Brecht Neyrinck" userId="c79458d9-c789-4228-a942-9c50d3948d34" providerId="ADAL" clId="{9782D20E-A69C-45A6-AF17-84195A33331C}" dt="2021-06-04T09:18:18.066" v="2117"/>
          <ac:picMkLst>
            <pc:docMk/>
            <pc:sldMk cId="1608818330" sldId="280"/>
            <ac:picMk id="5" creationId="{3C254844-8ACD-4028-8DB0-4A6B11C038C8}"/>
          </ac:picMkLst>
        </pc:picChg>
        <pc:cxnChg chg="add mod">
          <ac:chgData name="Brecht Neyrinck" userId="c79458d9-c789-4228-a942-9c50d3948d34" providerId="ADAL" clId="{9782D20E-A69C-45A6-AF17-84195A33331C}" dt="2021-06-04T09:18:18.066" v="2117"/>
          <ac:cxnSpMkLst>
            <pc:docMk/>
            <pc:sldMk cId="1608818330" sldId="280"/>
            <ac:cxnSpMk id="6" creationId="{CBAD0495-AF4A-4CD0-91E4-8A125B208D00}"/>
          </ac:cxnSpMkLst>
        </pc:cxnChg>
        <pc:cxnChg chg="add">
          <ac:chgData name="Brecht Neyrinck" userId="c79458d9-c789-4228-a942-9c50d3948d34" providerId="ADAL" clId="{9782D20E-A69C-45A6-AF17-84195A33331C}" dt="2021-06-04T09:19:46.991" v="2179" actId="11529"/>
          <ac:cxnSpMkLst>
            <pc:docMk/>
            <pc:sldMk cId="1608818330" sldId="280"/>
            <ac:cxnSpMk id="10" creationId="{D5C8A018-633F-4CFF-A051-1F8F65C2CEDE}"/>
          </ac:cxnSpMkLst>
        </pc:cxnChg>
      </pc:sldChg>
      <pc:sldChg chg="addSp modSp new mod">
        <pc:chgData name="Brecht Neyrinck" userId="c79458d9-c789-4228-a942-9c50d3948d34" providerId="ADAL" clId="{9782D20E-A69C-45A6-AF17-84195A33331C}" dt="2021-06-04T09:42:16.758" v="2812" actId="20577"/>
        <pc:sldMkLst>
          <pc:docMk/>
          <pc:sldMk cId="733177818" sldId="281"/>
        </pc:sldMkLst>
        <pc:spChg chg="mod">
          <ac:chgData name="Brecht Neyrinck" userId="c79458d9-c789-4228-a942-9c50d3948d34" providerId="ADAL" clId="{9782D20E-A69C-45A6-AF17-84195A33331C}" dt="2021-06-04T09:40:22.120" v="2615" actId="20577"/>
          <ac:spMkLst>
            <pc:docMk/>
            <pc:sldMk cId="733177818" sldId="281"/>
            <ac:spMk id="2" creationId="{813A83B7-8F62-4825-B190-A670E93E5098}"/>
          </ac:spMkLst>
        </pc:spChg>
        <pc:spChg chg="mod">
          <ac:chgData name="Brecht Neyrinck" userId="c79458d9-c789-4228-a942-9c50d3948d34" providerId="ADAL" clId="{9782D20E-A69C-45A6-AF17-84195A33331C}" dt="2021-06-04T09:42:16.758" v="2812" actId="20577"/>
          <ac:spMkLst>
            <pc:docMk/>
            <pc:sldMk cId="733177818" sldId="281"/>
            <ac:spMk id="3" creationId="{FBF6FCFB-B91C-4A69-B41C-45F909AF154B}"/>
          </ac:spMkLst>
        </pc:spChg>
        <pc:picChg chg="add mod">
          <ac:chgData name="Brecht Neyrinck" userId="c79458d9-c789-4228-a942-9c50d3948d34" providerId="ADAL" clId="{9782D20E-A69C-45A6-AF17-84195A33331C}" dt="2021-06-04T09:40:36.742" v="2618"/>
          <ac:picMkLst>
            <pc:docMk/>
            <pc:sldMk cId="733177818" sldId="281"/>
            <ac:picMk id="4" creationId="{A7A22E5D-0343-4CD5-BD12-398C1C555EFC}"/>
          </ac:picMkLst>
        </pc:picChg>
        <pc:picChg chg="add mod">
          <ac:chgData name="Brecht Neyrinck" userId="c79458d9-c789-4228-a942-9c50d3948d34" providerId="ADAL" clId="{9782D20E-A69C-45A6-AF17-84195A33331C}" dt="2021-06-04T09:40:36.742" v="2618"/>
          <ac:picMkLst>
            <pc:docMk/>
            <pc:sldMk cId="733177818" sldId="281"/>
            <ac:picMk id="5" creationId="{A0891D51-298F-4167-90A7-AA0AE1D14F29}"/>
          </ac:picMkLst>
        </pc:picChg>
      </pc:sldChg>
      <pc:sldChg chg="addSp delSp modSp new mod">
        <pc:chgData name="Brecht Neyrinck" userId="c79458d9-c789-4228-a942-9c50d3948d34" providerId="ADAL" clId="{9782D20E-A69C-45A6-AF17-84195A33331C}" dt="2021-06-04T09:54:50.174" v="3128" actId="20577"/>
        <pc:sldMkLst>
          <pc:docMk/>
          <pc:sldMk cId="2079189347" sldId="282"/>
        </pc:sldMkLst>
        <pc:spChg chg="mod">
          <ac:chgData name="Brecht Neyrinck" userId="c79458d9-c789-4228-a942-9c50d3948d34" providerId="ADAL" clId="{9782D20E-A69C-45A6-AF17-84195A33331C}" dt="2021-06-04T09:52:44.696" v="3007"/>
          <ac:spMkLst>
            <pc:docMk/>
            <pc:sldMk cId="2079189347" sldId="282"/>
            <ac:spMk id="2" creationId="{40796F99-E5F8-4062-82FD-BB71A31E48FB}"/>
          </ac:spMkLst>
        </pc:spChg>
        <pc:spChg chg="mod">
          <ac:chgData name="Brecht Neyrinck" userId="c79458d9-c789-4228-a942-9c50d3948d34" providerId="ADAL" clId="{9782D20E-A69C-45A6-AF17-84195A33331C}" dt="2021-06-04T09:54:50.174" v="3128" actId="20577"/>
          <ac:spMkLst>
            <pc:docMk/>
            <pc:sldMk cId="2079189347" sldId="282"/>
            <ac:spMk id="3" creationId="{FDC6DA24-7453-4709-8DE6-31E3D5451BED}"/>
          </ac:spMkLst>
        </pc:spChg>
        <pc:spChg chg="add del mod">
          <ac:chgData name="Brecht Neyrinck" userId="c79458d9-c789-4228-a942-9c50d3948d34" providerId="ADAL" clId="{9782D20E-A69C-45A6-AF17-84195A33331C}" dt="2021-06-04T09:53:14.966" v="3092"/>
          <ac:spMkLst>
            <pc:docMk/>
            <pc:sldMk cId="2079189347" sldId="282"/>
            <ac:spMk id="4" creationId="{123D0217-44BA-4B21-89A2-477765AF8449}"/>
          </ac:spMkLst>
        </pc:spChg>
        <pc:spChg chg="add del mod">
          <ac:chgData name="Brecht Neyrinck" userId="c79458d9-c789-4228-a942-9c50d3948d34" providerId="ADAL" clId="{9782D20E-A69C-45A6-AF17-84195A33331C}" dt="2021-06-04T09:53:14.966" v="3092"/>
          <ac:spMkLst>
            <pc:docMk/>
            <pc:sldMk cId="2079189347" sldId="282"/>
            <ac:spMk id="6" creationId="{EBB88717-ADAA-4013-B6E4-CF21FFD9BFCF}"/>
          </ac:spMkLst>
        </pc:spChg>
        <pc:spChg chg="add del mod">
          <ac:chgData name="Brecht Neyrinck" userId="c79458d9-c789-4228-a942-9c50d3948d34" providerId="ADAL" clId="{9782D20E-A69C-45A6-AF17-84195A33331C}" dt="2021-06-04T09:53:14.966" v="3092"/>
          <ac:spMkLst>
            <pc:docMk/>
            <pc:sldMk cId="2079189347" sldId="282"/>
            <ac:spMk id="10" creationId="{E4BE3B83-342B-4F35-BB41-507A1D4CC065}"/>
          </ac:spMkLst>
        </pc:spChg>
        <pc:spChg chg="add del mod">
          <ac:chgData name="Brecht Neyrinck" userId="c79458d9-c789-4228-a942-9c50d3948d34" providerId="ADAL" clId="{9782D20E-A69C-45A6-AF17-84195A33331C}" dt="2021-06-04T09:53:14.966" v="3092"/>
          <ac:spMkLst>
            <pc:docMk/>
            <pc:sldMk cId="2079189347" sldId="282"/>
            <ac:spMk id="11" creationId="{DBB060A7-958F-4927-849A-27C58568EB8D}"/>
          </ac:spMkLst>
        </pc:spChg>
        <pc:spChg chg="add del mod">
          <ac:chgData name="Brecht Neyrinck" userId="c79458d9-c789-4228-a942-9c50d3948d34" providerId="ADAL" clId="{9782D20E-A69C-45A6-AF17-84195A33331C}" dt="2021-06-04T09:53:14.966" v="3092"/>
          <ac:spMkLst>
            <pc:docMk/>
            <pc:sldMk cId="2079189347" sldId="282"/>
            <ac:spMk id="12" creationId="{54BC4F6A-F2ED-45C2-AABC-64E9BA568A35}"/>
          </ac:spMkLst>
        </pc:spChg>
        <pc:spChg chg="add del mod">
          <ac:chgData name="Brecht Neyrinck" userId="c79458d9-c789-4228-a942-9c50d3948d34" providerId="ADAL" clId="{9782D20E-A69C-45A6-AF17-84195A33331C}" dt="2021-06-04T09:53:24.814" v="3095" actId="478"/>
          <ac:spMkLst>
            <pc:docMk/>
            <pc:sldMk cId="2079189347" sldId="282"/>
            <ac:spMk id="14" creationId="{0B9DF778-6971-4E96-9870-682B97E153C6}"/>
          </ac:spMkLst>
        </pc:spChg>
        <pc:spChg chg="add mod">
          <ac:chgData name="Brecht Neyrinck" userId="c79458d9-c789-4228-a942-9c50d3948d34" providerId="ADAL" clId="{9782D20E-A69C-45A6-AF17-84195A33331C}" dt="2021-06-04T09:53:28.150" v="3096" actId="1076"/>
          <ac:spMkLst>
            <pc:docMk/>
            <pc:sldMk cId="2079189347" sldId="282"/>
            <ac:spMk id="16" creationId="{1EEBBF81-365A-4634-9544-99BC8C25D18C}"/>
          </ac:spMkLst>
        </pc:spChg>
        <pc:spChg chg="add del mod">
          <ac:chgData name="Brecht Neyrinck" userId="c79458d9-c789-4228-a942-9c50d3948d34" providerId="ADAL" clId="{9782D20E-A69C-45A6-AF17-84195A33331C}" dt="2021-06-04T09:54:00.781" v="3106" actId="478"/>
          <ac:spMkLst>
            <pc:docMk/>
            <pc:sldMk cId="2079189347" sldId="282"/>
            <ac:spMk id="20" creationId="{7B4BC390-07FD-426E-B48C-426B4D81A871}"/>
          </ac:spMkLst>
        </pc:spChg>
        <pc:spChg chg="add del mod">
          <ac:chgData name="Brecht Neyrinck" userId="c79458d9-c789-4228-a942-9c50d3948d34" providerId="ADAL" clId="{9782D20E-A69C-45A6-AF17-84195A33331C}" dt="2021-06-04T09:54:02.094" v="3107" actId="478"/>
          <ac:spMkLst>
            <pc:docMk/>
            <pc:sldMk cId="2079189347" sldId="282"/>
            <ac:spMk id="21" creationId="{B4B19D5B-3F95-4D7F-AB89-63BCD71B5BAD}"/>
          </ac:spMkLst>
        </pc:spChg>
        <pc:spChg chg="add del mod">
          <ac:chgData name="Brecht Neyrinck" userId="c79458d9-c789-4228-a942-9c50d3948d34" providerId="ADAL" clId="{9782D20E-A69C-45A6-AF17-84195A33331C}" dt="2021-06-04T09:53:59.193" v="3105" actId="478"/>
          <ac:spMkLst>
            <pc:docMk/>
            <pc:sldMk cId="2079189347" sldId="282"/>
            <ac:spMk id="22" creationId="{C183388D-60C6-4652-8FC8-79084E70AFAD}"/>
          </ac:spMkLst>
        </pc:spChg>
        <pc:picChg chg="add del mod">
          <ac:chgData name="Brecht Neyrinck" userId="c79458d9-c789-4228-a942-9c50d3948d34" providerId="ADAL" clId="{9782D20E-A69C-45A6-AF17-84195A33331C}" dt="2021-06-04T09:53:14.966" v="3092"/>
          <ac:picMkLst>
            <pc:docMk/>
            <pc:sldMk cId="2079189347" sldId="282"/>
            <ac:picMk id="5" creationId="{6402D2B7-8A88-4F4E-B668-65CBDAB10199}"/>
          </ac:picMkLst>
        </pc:picChg>
        <pc:picChg chg="add del mod">
          <ac:chgData name="Brecht Neyrinck" userId="c79458d9-c789-4228-a942-9c50d3948d34" providerId="ADAL" clId="{9782D20E-A69C-45A6-AF17-84195A33331C}" dt="2021-06-04T09:53:14.966" v="3092"/>
          <ac:picMkLst>
            <pc:docMk/>
            <pc:sldMk cId="2079189347" sldId="282"/>
            <ac:picMk id="7" creationId="{6A18DF2C-3379-4ABE-A34D-C61ED97343E6}"/>
          </ac:picMkLst>
        </pc:picChg>
        <pc:picChg chg="add mod">
          <ac:chgData name="Brecht Neyrinck" userId="c79458d9-c789-4228-a942-9c50d3948d34" providerId="ADAL" clId="{9782D20E-A69C-45A6-AF17-84195A33331C}" dt="2021-06-04T09:54:14.677" v="3111" actId="1076"/>
          <ac:picMkLst>
            <pc:docMk/>
            <pc:sldMk cId="2079189347" sldId="282"/>
            <ac:picMk id="15" creationId="{FD927AF4-0162-4436-AAD1-49834E3A2280}"/>
          </ac:picMkLst>
        </pc:picChg>
        <pc:picChg chg="add mod">
          <ac:chgData name="Brecht Neyrinck" userId="c79458d9-c789-4228-a942-9c50d3948d34" providerId="ADAL" clId="{9782D20E-A69C-45A6-AF17-84195A33331C}" dt="2021-06-04T09:54:05.589" v="3108" actId="1076"/>
          <ac:picMkLst>
            <pc:docMk/>
            <pc:sldMk cId="2079189347" sldId="282"/>
            <ac:picMk id="17" creationId="{457C1F90-D022-4F84-AB11-32DBF770CB9D}"/>
          </ac:picMkLst>
        </pc:picChg>
        <pc:cxnChg chg="add del mod">
          <ac:chgData name="Brecht Neyrinck" userId="c79458d9-c789-4228-a942-9c50d3948d34" providerId="ADAL" clId="{9782D20E-A69C-45A6-AF17-84195A33331C}" dt="2021-06-04T09:53:14.966" v="3092"/>
          <ac:cxnSpMkLst>
            <pc:docMk/>
            <pc:sldMk cId="2079189347" sldId="282"/>
            <ac:cxnSpMk id="8" creationId="{99DE939F-D6B4-4B6A-BF51-7DF680287C32}"/>
          </ac:cxnSpMkLst>
        </pc:cxnChg>
        <pc:cxnChg chg="add del mod">
          <ac:chgData name="Brecht Neyrinck" userId="c79458d9-c789-4228-a942-9c50d3948d34" providerId="ADAL" clId="{9782D20E-A69C-45A6-AF17-84195A33331C}" dt="2021-06-04T09:53:14.966" v="3092"/>
          <ac:cxnSpMkLst>
            <pc:docMk/>
            <pc:sldMk cId="2079189347" sldId="282"/>
            <ac:cxnSpMk id="9" creationId="{2D2B8448-9A8E-4545-A225-7CD64F913BB4}"/>
          </ac:cxnSpMkLst>
        </pc:cxnChg>
        <pc:cxnChg chg="add del mod">
          <ac:chgData name="Brecht Neyrinck" userId="c79458d9-c789-4228-a942-9c50d3948d34" providerId="ADAL" clId="{9782D20E-A69C-45A6-AF17-84195A33331C}" dt="2021-06-04T09:53:14.966" v="3092"/>
          <ac:cxnSpMkLst>
            <pc:docMk/>
            <pc:sldMk cId="2079189347" sldId="282"/>
            <ac:cxnSpMk id="13" creationId="{7B582A12-4D9C-4B17-9DE2-F55418A01EEA}"/>
          </ac:cxnSpMkLst>
        </pc:cxnChg>
        <pc:cxnChg chg="add del mod">
          <ac:chgData name="Brecht Neyrinck" userId="c79458d9-c789-4228-a942-9c50d3948d34" providerId="ADAL" clId="{9782D20E-A69C-45A6-AF17-84195A33331C}" dt="2021-06-04T09:53:46.871" v="3101" actId="478"/>
          <ac:cxnSpMkLst>
            <pc:docMk/>
            <pc:sldMk cId="2079189347" sldId="282"/>
            <ac:cxnSpMk id="18" creationId="{B35525EF-C57E-4604-8AFB-B82988D3A33B}"/>
          </ac:cxnSpMkLst>
        </pc:cxnChg>
        <pc:cxnChg chg="add mod">
          <ac:chgData name="Brecht Neyrinck" userId="c79458d9-c789-4228-a942-9c50d3948d34" providerId="ADAL" clId="{9782D20E-A69C-45A6-AF17-84195A33331C}" dt="2021-06-04T09:54:12.646" v="3110" actId="14100"/>
          <ac:cxnSpMkLst>
            <pc:docMk/>
            <pc:sldMk cId="2079189347" sldId="282"/>
            <ac:cxnSpMk id="19" creationId="{AEC3346B-3723-47F8-8965-DA4AA4B2650E}"/>
          </ac:cxnSpMkLst>
        </pc:cxnChg>
        <pc:cxnChg chg="add del mod">
          <ac:chgData name="Brecht Neyrinck" userId="c79458d9-c789-4228-a942-9c50d3948d34" providerId="ADAL" clId="{9782D20E-A69C-45A6-AF17-84195A33331C}" dt="2021-06-04T09:53:57.918" v="3104" actId="478"/>
          <ac:cxnSpMkLst>
            <pc:docMk/>
            <pc:sldMk cId="2079189347" sldId="282"/>
            <ac:cxnSpMk id="23" creationId="{31A36256-E023-4ECE-A6BB-3AAD329C3444}"/>
          </ac:cxnSpMkLst>
        </pc:cxnChg>
        <pc:cxnChg chg="add mod">
          <ac:chgData name="Brecht Neyrinck" userId="c79458d9-c789-4228-a942-9c50d3948d34" providerId="ADAL" clId="{9782D20E-A69C-45A6-AF17-84195A33331C}" dt="2021-06-04T09:54:38.469" v="3117" actId="14100"/>
          <ac:cxnSpMkLst>
            <pc:docMk/>
            <pc:sldMk cId="2079189347" sldId="282"/>
            <ac:cxnSpMk id="26" creationId="{2B89B783-AB6A-40BF-9E11-1A8A47CC575E}"/>
          </ac:cxnSpMkLst>
        </pc:cxnChg>
        <pc:cxnChg chg="add mod">
          <ac:chgData name="Brecht Neyrinck" userId="c79458d9-c789-4228-a942-9c50d3948d34" providerId="ADAL" clId="{9782D20E-A69C-45A6-AF17-84195A33331C}" dt="2021-06-04T09:54:46.895" v="3118" actId="208"/>
          <ac:cxnSpMkLst>
            <pc:docMk/>
            <pc:sldMk cId="2079189347" sldId="282"/>
            <ac:cxnSpMk id="28" creationId="{428F86ED-8B06-4319-83D8-11592E91E016}"/>
          </ac:cxnSpMkLst>
        </pc:cxnChg>
      </pc:sldChg>
    </pc:docChg>
  </pc:docChgLst>
  <pc:docChgLst>
    <pc:chgData name="Francis Destoop" userId="S::stoof@renson.be::82e95a7d-e881-4302-98af-36930dbe54e7" providerId="AD" clId="Web-{4F05858A-9051-462C-B0E4-39AF6DF3D9B7}"/>
    <pc:docChg chg="delSld">
      <pc:chgData name="Francis Destoop" userId="S::stoof@renson.be::82e95a7d-e881-4302-98af-36930dbe54e7" providerId="AD" clId="Web-{4F05858A-9051-462C-B0E4-39AF6DF3D9B7}" dt="2021-09-13T13:33:22.424" v="1"/>
      <pc:docMkLst>
        <pc:docMk/>
      </pc:docMkLst>
      <pc:sldChg chg="del">
        <pc:chgData name="Francis Destoop" userId="S::stoof@renson.be::82e95a7d-e881-4302-98af-36930dbe54e7" providerId="AD" clId="Web-{4F05858A-9051-462C-B0E4-39AF6DF3D9B7}" dt="2021-09-13T13:33:22.424" v="1"/>
        <pc:sldMkLst>
          <pc:docMk/>
          <pc:sldMk cId="1644488729" sldId="261"/>
        </pc:sldMkLst>
      </pc:sldChg>
      <pc:sldChg chg="del">
        <pc:chgData name="Francis Destoop" userId="S::stoof@renson.be::82e95a7d-e881-4302-98af-36930dbe54e7" providerId="AD" clId="Web-{4F05858A-9051-462C-B0E4-39AF6DF3D9B7}" dt="2021-09-13T13:33:19.845" v="0"/>
        <pc:sldMkLst>
          <pc:docMk/>
          <pc:sldMk cId="1509747655" sldId="283"/>
        </pc:sldMkLst>
      </pc:sldChg>
    </pc:docChg>
  </pc:docChgLst>
  <pc:docChgLst>
    <pc:chgData name="Brecht Neyrinck" userId="c79458d9-c789-4228-a942-9c50d3948d34" providerId="ADAL" clId="{DE51E4C8-EECA-485F-99BB-3935433C158A}"/>
    <pc:docChg chg="custSel addSld delSld modSld sldOrd">
      <pc:chgData name="Brecht Neyrinck" userId="c79458d9-c789-4228-a942-9c50d3948d34" providerId="ADAL" clId="{DE51E4C8-EECA-485F-99BB-3935433C158A}" dt="2021-06-18T13:15:30.920" v="1280" actId="20577"/>
      <pc:docMkLst>
        <pc:docMk/>
      </pc:docMkLst>
      <pc:sldChg chg="modSp mod">
        <pc:chgData name="Brecht Neyrinck" userId="c79458d9-c789-4228-a942-9c50d3948d34" providerId="ADAL" clId="{DE51E4C8-EECA-485F-99BB-3935433C158A}" dt="2021-06-07T12:37:03.826" v="299"/>
        <pc:sldMkLst>
          <pc:docMk/>
          <pc:sldMk cId="1261699860" sldId="277"/>
        </pc:sldMkLst>
        <pc:spChg chg="mod">
          <ac:chgData name="Brecht Neyrinck" userId="c79458d9-c789-4228-a942-9c50d3948d34" providerId="ADAL" clId="{DE51E4C8-EECA-485F-99BB-3935433C158A}" dt="2021-06-07T12:37:03.826" v="299"/>
          <ac:spMkLst>
            <pc:docMk/>
            <pc:sldMk cId="1261699860" sldId="277"/>
            <ac:spMk id="3" creationId="{35A2CF0C-E052-41A9-843F-A59DDD06CED9}"/>
          </ac:spMkLst>
        </pc:spChg>
      </pc:sldChg>
      <pc:sldChg chg="modSp del mod">
        <pc:chgData name="Brecht Neyrinck" userId="c79458d9-c789-4228-a942-9c50d3948d34" providerId="ADAL" clId="{DE51E4C8-EECA-485F-99BB-3935433C158A}" dt="2021-06-07T12:37:07.485" v="300" actId="2696"/>
        <pc:sldMkLst>
          <pc:docMk/>
          <pc:sldMk cId="1191225688" sldId="278"/>
        </pc:sldMkLst>
        <pc:spChg chg="mod">
          <ac:chgData name="Brecht Neyrinck" userId="c79458d9-c789-4228-a942-9c50d3948d34" providerId="ADAL" clId="{DE51E4C8-EECA-485F-99BB-3935433C158A}" dt="2021-06-07T12:37:00.252" v="296" actId="21"/>
          <ac:spMkLst>
            <pc:docMk/>
            <pc:sldMk cId="1191225688" sldId="278"/>
            <ac:spMk id="3" creationId="{E1BA5DBA-F45A-498D-AAEE-D511D33A4D5F}"/>
          </ac:spMkLst>
        </pc:spChg>
      </pc:sldChg>
      <pc:sldChg chg="addSp modSp new mod">
        <pc:chgData name="Brecht Neyrinck" userId="c79458d9-c789-4228-a942-9c50d3948d34" providerId="ADAL" clId="{DE51E4C8-EECA-485F-99BB-3935433C158A}" dt="2021-06-07T07:17:34.492" v="103" actId="20577"/>
        <pc:sldMkLst>
          <pc:docMk/>
          <pc:sldMk cId="1509747655" sldId="283"/>
        </pc:sldMkLst>
        <pc:spChg chg="mod">
          <ac:chgData name="Brecht Neyrinck" userId="c79458d9-c789-4228-a942-9c50d3948d34" providerId="ADAL" clId="{DE51E4C8-EECA-485F-99BB-3935433C158A}" dt="2021-06-07T06:48:06.545" v="21"/>
          <ac:spMkLst>
            <pc:docMk/>
            <pc:sldMk cId="1509747655" sldId="283"/>
            <ac:spMk id="2" creationId="{819FF1C0-A1EE-4862-A203-36137F091C3E}"/>
          </ac:spMkLst>
        </pc:spChg>
        <pc:spChg chg="mod">
          <ac:chgData name="Brecht Neyrinck" userId="c79458d9-c789-4228-a942-9c50d3948d34" providerId="ADAL" clId="{DE51E4C8-EECA-485F-99BB-3935433C158A}" dt="2021-06-07T07:17:34.492" v="103" actId="20577"/>
          <ac:spMkLst>
            <pc:docMk/>
            <pc:sldMk cId="1509747655" sldId="283"/>
            <ac:spMk id="3" creationId="{452CD5CA-7D0D-455C-9E22-30BC3752C44E}"/>
          </ac:spMkLst>
        </pc:spChg>
        <pc:picChg chg="add mod">
          <ac:chgData name="Brecht Neyrinck" userId="c79458d9-c789-4228-a942-9c50d3948d34" providerId="ADAL" clId="{DE51E4C8-EECA-485F-99BB-3935433C158A}" dt="2021-06-07T07:15:00.412" v="96" actId="14100"/>
          <ac:picMkLst>
            <pc:docMk/>
            <pc:sldMk cId="1509747655" sldId="283"/>
            <ac:picMk id="1026" creationId="{A7E0160C-701E-4237-9E74-3F119AA8BB78}"/>
          </ac:picMkLst>
        </pc:picChg>
      </pc:sldChg>
      <pc:sldChg chg="modSp new mod">
        <pc:chgData name="Brecht Neyrinck" userId="c79458d9-c789-4228-a942-9c50d3948d34" providerId="ADAL" clId="{DE51E4C8-EECA-485F-99BB-3935433C158A}" dt="2021-06-09T09:04:40.450" v="916" actId="20577"/>
        <pc:sldMkLst>
          <pc:docMk/>
          <pc:sldMk cId="3421493129" sldId="284"/>
        </pc:sldMkLst>
        <pc:spChg chg="mod">
          <ac:chgData name="Brecht Neyrinck" userId="c79458d9-c789-4228-a942-9c50d3948d34" providerId="ADAL" clId="{DE51E4C8-EECA-485F-99BB-3935433C158A}" dt="2021-06-09T09:01:41.540" v="302"/>
          <ac:spMkLst>
            <pc:docMk/>
            <pc:sldMk cId="3421493129" sldId="284"/>
            <ac:spMk id="2" creationId="{020AA866-449F-43B5-B7A4-5D492A906533}"/>
          </ac:spMkLst>
        </pc:spChg>
        <pc:spChg chg="mod">
          <ac:chgData name="Brecht Neyrinck" userId="c79458d9-c789-4228-a942-9c50d3948d34" providerId="ADAL" clId="{DE51E4C8-EECA-485F-99BB-3935433C158A}" dt="2021-06-09T09:04:40.450" v="916" actId="20577"/>
          <ac:spMkLst>
            <pc:docMk/>
            <pc:sldMk cId="3421493129" sldId="284"/>
            <ac:spMk id="3" creationId="{AB3DE224-C148-43A2-8D00-F2FED31D4E1E}"/>
          </ac:spMkLst>
        </pc:spChg>
      </pc:sldChg>
      <pc:sldChg chg="new">
        <pc:chgData name="Brecht Neyrinck" userId="c79458d9-c789-4228-a942-9c50d3948d34" providerId="ADAL" clId="{DE51E4C8-EECA-485F-99BB-3935433C158A}" dt="2021-06-09T10:52:38.522" v="917" actId="680"/>
        <pc:sldMkLst>
          <pc:docMk/>
          <pc:sldMk cId="1165674924" sldId="285"/>
        </pc:sldMkLst>
      </pc:sldChg>
      <pc:sldChg chg="modSp ord">
        <pc:chgData name="Brecht Neyrinck" userId="c79458d9-c789-4228-a942-9c50d3948d34" providerId="ADAL" clId="{DE51E4C8-EECA-485F-99BB-3935433C158A}" dt="2021-06-09T14:25:23.728" v="920"/>
        <pc:sldMkLst>
          <pc:docMk/>
          <pc:sldMk cId="1887621131" sldId="286"/>
        </pc:sldMkLst>
        <pc:spChg chg="mod">
          <ac:chgData name="Brecht Neyrinck" userId="c79458d9-c789-4228-a942-9c50d3948d34" providerId="ADAL" clId="{DE51E4C8-EECA-485F-99BB-3935433C158A}" dt="2021-06-09T14:25:23.728" v="920"/>
          <ac:spMkLst>
            <pc:docMk/>
            <pc:sldMk cId="1887621131" sldId="286"/>
            <ac:spMk id="2" creationId="{1141000F-C317-4CC7-9970-F2B71A202E54}"/>
          </ac:spMkLst>
        </pc:spChg>
      </pc:sldChg>
      <pc:sldChg chg="modSp new del mod">
        <pc:chgData name="Brecht Neyrinck" userId="c79458d9-c789-4228-a942-9c50d3948d34" providerId="ADAL" clId="{DE51E4C8-EECA-485F-99BB-3935433C158A}" dt="2021-06-10T09:49:13.562" v="963" actId="2696"/>
        <pc:sldMkLst>
          <pc:docMk/>
          <pc:sldMk cId="2518071823" sldId="287"/>
        </pc:sldMkLst>
        <pc:spChg chg="mod">
          <ac:chgData name="Brecht Neyrinck" userId="c79458d9-c789-4228-a942-9c50d3948d34" providerId="ADAL" clId="{DE51E4C8-EECA-485F-99BB-3935433C158A}" dt="2021-06-10T09:48:54.624" v="922"/>
          <ac:spMkLst>
            <pc:docMk/>
            <pc:sldMk cId="2518071823" sldId="287"/>
            <ac:spMk id="2" creationId="{9FDB44F0-812F-4227-B5B8-A3CC8F17E09B}"/>
          </ac:spMkLst>
        </pc:spChg>
        <pc:spChg chg="mod">
          <ac:chgData name="Brecht Neyrinck" userId="c79458d9-c789-4228-a942-9c50d3948d34" providerId="ADAL" clId="{DE51E4C8-EECA-485F-99BB-3935433C158A}" dt="2021-06-10T09:49:09.472" v="962" actId="20577"/>
          <ac:spMkLst>
            <pc:docMk/>
            <pc:sldMk cId="2518071823" sldId="287"/>
            <ac:spMk id="3" creationId="{BE09F54E-F30B-4553-A200-21711E21321D}"/>
          </ac:spMkLst>
        </pc:spChg>
      </pc:sldChg>
      <pc:sldChg chg="modSp new del mod">
        <pc:chgData name="Brecht Neyrinck" userId="c79458d9-c789-4228-a942-9c50d3948d34" providerId="ADAL" clId="{DE51E4C8-EECA-485F-99BB-3935433C158A}" dt="2021-06-10T09:49:57.676" v="986" actId="2696"/>
        <pc:sldMkLst>
          <pc:docMk/>
          <pc:sldMk cId="2578538707" sldId="287"/>
        </pc:sldMkLst>
        <pc:spChg chg="mod">
          <ac:chgData name="Brecht Neyrinck" userId="c79458d9-c789-4228-a942-9c50d3948d34" providerId="ADAL" clId="{DE51E4C8-EECA-485F-99BB-3935433C158A}" dt="2021-06-10T09:49:48.814" v="985" actId="20577"/>
          <ac:spMkLst>
            <pc:docMk/>
            <pc:sldMk cId="2578538707" sldId="287"/>
            <ac:spMk id="2" creationId="{E7378EFC-FFC0-41B2-95DD-CE9A389D351B}"/>
          </ac:spMkLst>
        </pc:spChg>
      </pc:sldChg>
      <pc:sldChg chg="modSp new mod">
        <pc:chgData name="Brecht Neyrinck" userId="c79458d9-c789-4228-a942-9c50d3948d34" providerId="ADAL" clId="{DE51E4C8-EECA-485F-99BB-3935433C158A}" dt="2021-06-10T09:53:01.734" v="1240" actId="20577"/>
        <pc:sldMkLst>
          <pc:docMk/>
          <pc:sldMk cId="3735624961" sldId="287"/>
        </pc:sldMkLst>
        <pc:spChg chg="mod">
          <ac:chgData name="Brecht Neyrinck" userId="c79458d9-c789-4228-a942-9c50d3948d34" providerId="ADAL" clId="{DE51E4C8-EECA-485F-99BB-3935433C158A}" dt="2021-06-10T09:50:09.431" v="1014" actId="20577"/>
          <ac:spMkLst>
            <pc:docMk/>
            <pc:sldMk cId="3735624961" sldId="287"/>
            <ac:spMk id="2" creationId="{4137ACD7-F7D2-4983-8D81-F488719D1B24}"/>
          </ac:spMkLst>
        </pc:spChg>
        <pc:spChg chg="mod">
          <ac:chgData name="Brecht Neyrinck" userId="c79458d9-c789-4228-a942-9c50d3948d34" providerId="ADAL" clId="{DE51E4C8-EECA-485F-99BB-3935433C158A}" dt="2021-06-10T09:53:01.734" v="1240" actId="20577"/>
          <ac:spMkLst>
            <pc:docMk/>
            <pc:sldMk cId="3735624961" sldId="287"/>
            <ac:spMk id="3" creationId="{699F61B7-87B4-4424-B729-177FD4DC58E5}"/>
          </ac:spMkLst>
        </pc:spChg>
      </pc:sldChg>
      <pc:sldChg chg="new">
        <pc:chgData name="Brecht Neyrinck" userId="c79458d9-c789-4228-a942-9c50d3948d34" providerId="ADAL" clId="{DE51E4C8-EECA-485F-99BB-3935433C158A}" dt="2021-06-10T09:51:40.539" v="1141" actId="680"/>
        <pc:sldMkLst>
          <pc:docMk/>
          <pc:sldMk cId="3070523919" sldId="288"/>
        </pc:sldMkLst>
      </pc:sldChg>
      <pc:sldChg chg="modSp new mod">
        <pc:chgData name="Brecht Neyrinck" userId="c79458d9-c789-4228-a942-9c50d3948d34" providerId="ADAL" clId="{DE51E4C8-EECA-485F-99BB-3935433C158A}" dt="2021-06-18T13:15:30.920" v="1280" actId="20577"/>
        <pc:sldMkLst>
          <pc:docMk/>
          <pc:sldMk cId="859339606" sldId="289"/>
        </pc:sldMkLst>
        <pc:spChg chg="mod">
          <ac:chgData name="Brecht Neyrinck" userId="c79458d9-c789-4228-a942-9c50d3948d34" providerId="ADAL" clId="{DE51E4C8-EECA-485F-99BB-3935433C158A}" dt="2021-06-18T13:14:17.248" v="1242"/>
          <ac:spMkLst>
            <pc:docMk/>
            <pc:sldMk cId="859339606" sldId="289"/>
            <ac:spMk id="2" creationId="{2BAF2F47-ED3B-473F-91FE-1A43BC8B5C51}"/>
          </ac:spMkLst>
        </pc:spChg>
        <pc:spChg chg="mod">
          <ac:chgData name="Brecht Neyrinck" userId="c79458d9-c789-4228-a942-9c50d3948d34" providerId="ADAL" clId="{DE51E4C8-EECA-485F-99BB-3935433C158A}" dt="2021-06-18T13:15:30.920" v="1280" actId="20577"/>
          <ac:spMkLst>
            <pc:docMk/>
            <pc:sldMk cId="859339606" sldId="289"/>
            <ac:spMk id="3" creationId="{B09AD54F-02F2-4560-9E90-AD6E547C749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3E069-AFB6-4035-B5CF-E9A47C1920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0CF57C-30DB-41D0-A31F-9024873832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A57D76-E95B-4B7A-87DF-1A30C8FE7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7F9E5-71B8-4E5F-9973-05D87B469A86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8FC24E-2DE2-4DE2-9B73-D9A60EBBE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CBCF83-F02D-4E5B-A72B-FA96A259B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7AFCA-A9A0-42F1-A522-F28DEF099BC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121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11D46-53BB-4F02-B2A8-7CB2134AB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390412-CA05-48F9-BA00-6BEE52746C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B960BC-D883-4E1A-B152-81A5B1072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7F9E5-71B8-4E5F-9973-05D87B469A86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110AFA-F12E-43C1-969A-90956EB59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7949-F5B3-4A1D-BF31-D9ACBF6E0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7AFCA-A9A0-42F1-A522-F28DEF099BC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230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696252-BD81-4CAA-A0DC-2D8F7C44F7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D10879-C47E-4A0C-AF5C-052126D480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FEC4B-5FB6-4E4C-9FD8-88933F0A5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7F9E5-71B8-4E5F-9973-05D87B469A86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D21FF5-F63B-45EA-B307-FEF686AA6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98C9A2-D3AB-455D-B9C4-928E38258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7AFCA-A9A0-42F1-A522-F28DEF099BC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292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5C663-873A-446A-A8AB-2E6639A2A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37445A-861C-4580-B557-DAAED75B64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0888E9-71CA-44A7-B5A5-79DDBAEC2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7F9E5-71B8-4E5F-9973-05D87B469A86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6130C2-B9DA-4C17-B1A8-5CAFF5B4A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B25AED-D4E0-4EFC-A64E-D2A1788F7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7AFCA-A9A0-42F1-A522-F28DEF099BC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598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B1D1A-C059-4BD1-B277-8463C9C8E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39A296-BAE1-4FCE-9874-D5E07B1CFB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99B5AA-0EC2-4EBC-AB39-11A6295E1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7F9E5-71B8-4E5F-9973-05D87B469A86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0EE36D-BD32-4436-9D41-DD370E7C4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0CD37D-59D1-4891-8C45-F3EBBE94A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7AFCA-A9A0-42F1-A522-F28DEF099BC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256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D48EC-EA59-423B-947B-02823989F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EDA5C5-0B65-4A6F-9932-141B414E9D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3931A7-7175-4414-9765-E7D2D7775A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94204C-2F3E-4701-AEC3-BCDD30AEA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7F9E5-71B8-4E5F-9973-05D87B469A86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EFDEFE-697A-40D9-985A-C587EC5CD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C477C8-C1F0-45DB-9DD4-1C735D37A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7AFCA-A9A0-42F1-A522-F28DEF099BC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299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04B29-A183-4E9A-8B26-E3D6452FE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1CA267-0FC4-4AF4-A7B8-9BA91B0EFD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84F19A-D029-456B-A9FC-ADAF228A83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158EA2-1C51-46C2-8796-8FF7C4931A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B3F5F0-D296-461B-882D-B22C60CDE2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F7CE02-D6D9-4750-97D2-8ECE6A9D9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7F9E5-71B8-4E5F-9973-05D87B469A86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13B38C-2711-4D3D-AB5A-523224C1E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B87ABD-A1E9-44BD-A7EC-168990EF8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7AFCA-A9A0-42F1-A522-F28DEF099BC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78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CA0D0-B4AB-45DF-8B5A-B76596479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CF0D2C-7124-4927-8F17-7A2FFF931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7F9E5-71B8-4E5F-9973-05D87B469A86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8EAF50-A0C9-4687-973F-8AE6A7741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AE8C8F-0D6F-431D-8322-D34D599AD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7AFCA-A9A0-42F1-A522-F28DEF099BC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218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9A0192-302A-4AAA-BD72-0A09953D7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7F9E5-71B8-4E5F-9973-05D87B469A86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8277B7-23FD-463E-A7D2-DD87925E2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EB935F-CD45-42C5-9B91-245DA7FAE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7AFCA-A9A0-42F1-A522-F28DEF099BC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166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7D633-4AFE-464D-BD71-252B9131F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C0DE5E-A497-4904-98FD-FF47DEC101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E50917-17A3-48A2-9701-7EB42A5A36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83C461-0E25-4A18-9C4F-3680D4427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7F9E5-71B8-4E5F-9973-05D87B469A86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6CFC95-EF1A-4DFF-9B95-D1A501068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000371-628E-474E-A82A-C36D46957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7AFCA-A9A0-42F1-A522-F28DEF099BC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963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B0D6A-A387-42D3-BA5E-374AAA601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561E42-93E2-401A-BE99-B82BF2CA86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A9A79F-1D08-48BD-A2B9-9DF0B585E2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E91208-E9AE-43BA-AA89-BFA1702D7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7F9E5-71B8-4E5F-9973-05D87B469A86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389826-0557-4B6B-90E0-1CC4AB854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E14706-709F-44F5-A446-69453258F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7AFCA-A9A0-42F1-A522-F28DEF099BC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689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8272DA-D437-4480-9176-FAE41D59B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184BD2-C753-4865-9A3A-30BAD25121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D82CAE-E8CC-4F0F-8AF4-3D190B3B2E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7F9E5-71B8-4E5F-9973-05D87B469A86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07DD4E-4EAC-4B58-8BB3-7D68A69207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929939-9DE7-4E5F-B447-2877AD7276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7AFCA-A9A0-42F1-A522-F28DEF099BC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544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11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device-explorer.ri4stat.e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5B3B5-012C-4A9B-BA36-07CB45F7D2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/>
              <a:t>Sense </a:t>
            </a:r>
            <a:r>
              <a:rPr lang="nl-BE" err="1"/>
              <a:t>problem</a:t>
            </a:r>
            <a:r>
              <a:rPr lang="nl-BE"/>
              <a:t> triage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942857-6643-4378-BD68-2F93442B19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6144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736B7-4834-4D9B-813C-8AE411F80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1: connectieproblemen toestel - </a:t>
            </a:r>
            <a:r>
              <a:rPr lang="nl-BE" err="1"/>
              <a:t>cloud</a:t>
            </a:r>
            <a:endParaRPr lang="en-US"/>
          </a:p>
        </p:txBody>
      </p:sp>
      <p:pic>
        <p:nvPicPr>
          <p:cNvPr id="4" name="Graphic 3" descr="Wireless router">
            <a:extLst>
              <a:ext uri="{FF2B5EF4-FFF2-40B4-BE49-F238E27FC236}">
                <a16:creationId xmlns:a16="http://schemas.microsoft.com/office/drawing/2014/main" id="{93726D9A-B6FF-48CC-B217-1D0CB20561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00569" y="3802310"/>
            <a:ext cx="914400" cy="914400"/>
          </a:xfrm>
          <a:prstGeom prst="rect">
            <a:avLst/>
          </a:prstGeom>
        </p:spPr>
      </p:pic>
      <p:pic>
        <p:nvPicPr>
          <p:cNvPr id="5" name="Picture 2" descr="De bronafbeelding bekijken">
            <a:extLst>
              <a:ext uri="{FF2B5EF4-FFF2-40B4-BE49-F238E27FC236}">
                <a16:creationId xmlns:a16="http://schemas.microsoft.com/office/drawing/2014/main" id="{692B4DF2-4180-4490-9FE5-042056395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132" y="3622387"/>
            <a:ext cx="1274246" cy="127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807CB05-E753-4961-AA60-0C430B253E40}"/>
              </a:ext>
            </a:extLst>
          </p:cNvPr>
          <p:cNvCxnSpPr>
            <a:endCxn id="4" idx="1"/>
          </p:cNvCxnSpPr>
          <p:nvPr/>
        </p:nvCxnSpPr>
        <p:spPr>
          <a:xfrm>
            <a:off x="2667699" y="4259510"/>
            <a:ext cx="223287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2FD58C9-146D-4CFB-BAA7-6327E3A7505C}"/>
              </a:ext>
            </a:extLst>
          </p:cNvPr>
          <p:cNvSpPr txBox="1"/>
          <p:nvPr/>
        </p:nvSpPr>
        <p:spPr>
          <a:xfrm>
            <a:off x="4821587" y="4716710"/>
            <a:ext cx="1274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/>
              <a:t>Router +</a:t>
            </a:r>
          </a:p>
          <a:p>
            <a:pPr algn="ctr"/>
            <a:r>
              <a:rPr lang="nl-BE"/>
              <a:t>firewall</a:t>
            </a:r>
            <a:endParaRPr lang="en-US"/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25E9A82F-30DC-4A5D-9F85-70AE55D1778D}"/>
              </a:ext>
            </a:extLst>
          </p:cNvPr>
          <p:cNvSpPr/>
          <p:nvPr/>
        </p:nvSpPr>
        <p:spPr>
          <a:xfrm>
            <a:off x="7721909" y="3222663"/>
            <a:ext cx="3582955" cy="154888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/>
              <a:t>Cloud</a:t>
            </a:r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3102EE9-82D1-45D3-98D3-06BB766245FA}"/>
              </a:ext>
            </a:extLst>
          </p:cNvPr>
          <p:cNvCxnSpPr/>
          <p:nvPr/>
        </p:nvCxnSpPr>
        <p:spPr>
          <a:xfrm flipV="1">
            <a:off x="6023295" y="4259510"/>
            <a:ext cx="1526797" cy="230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32A6A209-B9DF-4ED3-8DE5-142311DF59A7}"/>
              </a:ext>
            </a:extLst>
          </p:cNvPr>
          <p:cNvSpPr/>
          <p:nvPr/>
        </p:nvSpPr>
        <p:spPr>
          <a:xfrm>
            <a:off x="5565938" y="3915535"/>
            <a:ext cx="841695" cy="68794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/>
              <a:t>Firewall</a:t>
            </a:r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F986C4A-2678-4D44-A572-4BF7861F4E17}"/>
              </a:ext>
            </a:extLst>
          </p:cNvPr>
          <p:cNvSpPr txBox="1"/>
          <p:nvPr/>
        </p:nvSpPr>
        <p:spPr>
          <a:xfrm>
            <a:off x="830510" y="1778555"/>
            <a:ext cx="6210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/>
              <a:t>Firewall op de router, typisch gemanaged door een IT beheerder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705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36F05-57E2-4BE5-A17F-034E33C64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1: connectieproblemen toestel - </a:t>
            </a:r>
            <a:r>
              <a:rPr lang="nl-BE" err="1"/>
              <a:t>cloud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14134E-F310-40EC-9882-ABE829949C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/>
              <a:t>Firewall problemen</a:t>
            </a: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93C40C-BCEA-41D1-9250-C0A77071A4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9042" y="1825625"/>
            <a:ext cx="2200475" cy="352542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F7C49A3-1124-4779-A32A-BAB40E5BEECD}"/>
              </a:ext>
            </a:extLst>
          </p:cNvPr>
          <p:cNvSpPr/>
          <p:nvPr/>
        </p:nvSpPr>
        <p:spPr>
          <a:xfrm>
            <a:off x="838200" y="2618581"/>
            <a:ext cx="831512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>
                <a:latin typeface="Calibri" panose="020F0502020204030204" pitchFamily="34" charset="0"/>
                <a:ea typeface="Calibri" panose="020F0502020204030204" pitchFamily="34" charset="0"/>
              </a:rPr>
              <a:t>Momenteel vinden volgende communicaties plaats:</a:t>
            </a:r>
            <a:endParaRPr lang="en-US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nl-BE">
                <a:latin typeface="Calibri" panose="020F0502020204030204" pitchFamily="34" charset="0"/>
                <a:ea typeface="Times New Roman" panose="02020603050405020304" pitchFamily="18" charset="0"/>
              </a:rPr>
              <a:t>HTTPS verbinding voor het versturen van data richting Renson (data.ri4stat.eu)</a:t>
            </a:r>
            <a:endParaRPr lang="en-US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nl-BE">
                <a:latin typeface="Calibri" panose="020F0502020204030204" pitchFamily="34" charset="0"/>
                <a:ea typeface="Times New Roman" panose="02020603050405020304" pitchFamily="18" charset="0"/>
              </a:rPr>
              <a:t>HTTPS verbinding voor het ophalen van updates voor het toestel (update.ri4stat.eu)</a:t>
            </a:r>
            <a:endParaRPr lang="en-US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nl-BE">
                <a:latin typeface="Calibri" panose="020F0502020204030204" pitchFamily="34" charset="0"/>
                <a:ea typeface="Times New Roman" panose="02020603050405020304" pitchFamily="18" charset="0"/>
              </a:rPr>
              <a:t>NTP om de tijd van het toestel in te stellen</a:t>
            </a:r>
            <a:endParaRPr lang="en-US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nl-BE">
                <a:latin typeface="Calibri" panose="020F0502020204030204" pitchFamily="34" charset="0"/>
                <a:ea typeface="Times New Roman" panose="02020603050405020304" pitchFamily="18" charset="0"/>
              </a:rPr>
              <a:t>Een UDP server op poort 49152 om toestellen in het netwerk te vinden (</a:t>
            </a:r>
            <a:r>
              <a:rPr lang="nl-BE" err="1">
                <a:latin typeface="Calibri" panose="020F0502020204030204" pitchFamily="34" charset="0"/>
                <a:ea typeface="Times New Roman" panose="02020603050405020304" pitchFamily="18" charset="0"/>
              </a:rPr>
              <a:t>discovery</a:t>
            </a:r>
            <a:r>
              <a:rPr lang="nl-BE">
                <a:latin typeface="Calibri" panose="020F0502020204030204" pitchFamily="34" charset="0"/>
                <a:ea typeface="Times New Roman" panose="02020603050405020304" pitchFamily="18" charset="0"/>
              </a:rPr>
              <a:t>)</a:t>
            </a:r>
            <a:endParaRPr lang="en-US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l-BE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US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l-BE">
                <a:latin typeface="Calibri" panose="020F0502020204030204" pitchFamily="34" charset="0"/>
                <a:ea typeface="Calibri" panose="020F0502020204030204" pitchFamily="34" charset="0"/>
              </a:rPr>
              <a:t>Dit zijn standaard protocollen die door de meeste firewalls standaard worden toegelaten.</a:t>
            </a:r>
            <a:br>
              <a:rPr lang="nl-BE"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nl-BE">
                <a:latin typeface="Calibri" panose="020F0502020204030204" pitchFamily="34" charset="0"/>
                <a:ea typeface="Calibri" panose="020F0502020204030204" pitchFamily="34" charset="0"/>
              </a:rPr>
              <a:t>Enkel de UDP server zou eventueel moeten toegelaten worden via een aparte uitzondering.</a:t>
            </a:r>
            <a:endParaRPr lang="en-US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l-BE">
                <a:latin typeface="Calibri" panose="020F0502020204030204" pitchFamily="34" charset="0"/>
                <a:ea typeface="Calibri" panose="020F0502020204030204" pitchFamily="34" charset="0"/>
              </a:rPr>
              <a:t>Dit laatste is enkel benodigd om de instellingen van het toestel te wijzigen op het lokale netwerk.</a:t>
            </a:r>
            <a:endParaRPr lang="en-US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8615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AA866-449F-43B5-B7A4-5D492A906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1: connectieproblemen toestel - </a:t>
            </a:r>
            <a:r>
              <a:rPr lang="nl-BE" err="1"/>
              <a:t>cloud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3DE224-C148-43A2-8D00-F2FED31D4E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BE"/>
              <a:t>Oplossing firewall: opzetten </a:t>
            </a:r>
            <a:r>
              <a:rPr lang="nl-BE" err="1"/>
              <a:t>Hidden</a:t>
            </a:r>
            <a:r>
              <a:rPr lang="nl-BE"/>
              <a:t> WPA2 personal netwerk</a:t>
            </a:r>
          </a:p>
          <a:p>
            <a:pPr marL="0" indent="0">
              <a:buNone/>
            </a:pPr>
            <a:endParaRPr lang="nl-BE"/>
          </a:p>
          <a:p>
            <a:pPr marL="0" indent="0">
              <a:buNone/>
            </a:pPr>
            <a:r>
              <a:rPr lang="nl-BE"/>
              <a:t>Om geen complexe firewall op te zetten kan er ook een apart WPA2 personal netwerk opgezet worden voor de Sense toestellen. Dit WPA2 personal kan dan ook optioneel MAC filtering implementeren.</a:t>
            </a:r>
            <a:br>
              <a:rPr lang="nl-BE"/>
            </a:br>
            <a:r>
              <a:rPr lang="nl-BE"/>
              <a:t>Dit in combinatie met het “</a:t>
            </a:r>
            <a:r>
              <a:rPr lang="nl-BE" err="1"/>
              <a:t>hidden</a:t>
            </a:r>
            <a:r>
              <a:rPr lang="nl-BE"/>
              <a:t>” zetten van dit netwerk kan een veilig alternatief zijn om zo de Sense toestellen afgescheiden te houden van het klantennetwerk.</a:t>
            </a:r>
            <a:br>
              <a:rPr lang="nl-BE"/>
            </a:br>
            <a:br>
              <a:rPr lang="nl-BE"/>
            </a:br>
            <a:r>
              <a:rPr lang="nl-BE"/>
              <a:t>Het linken van toestellen aan een “</a:t>
            </a:r>
            <a:r>
              <a:rPr lang="nl-BE" err="1"/>
              <a:t>hidden</a:t>
            </a:r>
            <a:r>
              <a:rPr lang="nl-BE"/>
              <a:t>” Wifi netwerk kan enkel via de </a:t>
            </a:r>
            <a:r>
              <a:rPr lang="nl-BE" err="1"/>
              <a:t>embedded</a:t>
            </a:r>
            <a:r>
              <a:rPr lang="nl-BE"/>
              <a:t> pagina.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4931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4BAC0F5-7B46-48B3-9803-D272573266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BE"/>
              <a:t>2: connectieproblemen app - </a:t>
            </a:r>
            <a:r>
              <a:rPr lang="nl-BE" err="1"/>
              <a:t>cloud</a:t>
            </a:r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7B3C0F4-8E70-4140-8493-6823F4BEE8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6855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2A525-BE21-4D56-9A8D-BC5C433BE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2: connectieproblemen app - </a:t>
            </a:r>
            <a:r>
              <a:rPr lang="nl-BE" err="1"/>
              <a:t>cloud</a:t>
            </a: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756C2E-ABE8-48AF-9777-5919FD8D50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7548" y="2034074"/>
            <a:ext cx="2606708" cy="466530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2863AA-8CF9-4E89-8193-047BE43038F7}"/>
              </a:ext>
            </a:extLst>
          </p:cNvPr>
          <p:cNvSpPr txBox="1"/>
          <p:nvPr/>
        </p:nvSpPr>
        <p:spPr>
          <a:xfrm>
            <a:off x="464975" y="1506022"/>
            <a:ext cx="2627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/>
              <a:t>Symptomen: server issues</a:t>
            </a:r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E919E6-599D-4F50-9B6A-5CE5F35811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1866" y="2034074"/>
            <a:ext cx="2623597" cy="466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9586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2A525-BE21-4D56-9A8D-BC5C433BE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2: connectieproblemen app - </a:t>
            </a:r>
            <a:r>
              <a:rPr lang="nl-BE" err="1"/>
              <a:t>cloud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2863AA-8CF9-4E89-8193-047BE43038F7}"/>
              </a:ext>
            </a:extLst>
          </p:cNvPr>
          <p:cNvSpPr txBox="1"/>
          <p:nvPr/>
        </p:nvSpPr>
        <p:spPr>
          <a:xfrm>
            <a:off x="464975" y="1506022"/>
            <a:ext cx="49841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/>
              <a:t>Altijd logfiles opvragen en sturen naar team </a:t>
            </a:r>
            <a:r>
              <a:rPr lang="nl-BE" err="1"/>
              <a:t>IoT</a:t>
            </a:r>
            <a:br>
              <a:rPr lang="nl-BE"/>
            </a:br>
            <a:br>
              <a:rPr lang="nl-BE"/>
            </a:br>
            <a:r>
              <a:rPr lang="nl-BE"/>
              <a:t>Door 3x te tikken op de titel “Support” komt er een</a:t>
            </a:r>
            <a:br>
              <a:rPr lang="nl-BE"/>
            </a:br>
            <a:r>
              <a:rPr lang="nl-BE"/>
              <a:t>verborgen menu-item tevoorschijn</a:t>
            </a:r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C262712-5D28-4658-BF4D-D02E538C1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593" y="1506022"/>
            <a:ext cx="27687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456D1E1-62B0-4393-8DA5-F5F5F56774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8195" y="1506023"/>
            <a:ext cx="2768700" cy="4609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4810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4BAC0F5-7B46-48B3-9803-D272573266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BE"/>
              <a:t>3: problemen app - toestel</a:t>
            </a:r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7B3C0F4-8E70-4140-8493-6823F4BEE8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6978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75E8B50-EC55-4485-A08C-7C0C8719CB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/>
              <a:t>Tijdens configuratie</a:t>
            </a:r>
            <a:endParaRPr lang="en-US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82753305-6A91-4F4F-A50B-7D0A784F6E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8017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F64A5-2925-4895-B45D-719330835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Firmware update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59834A-2EE1-4495-B0B3-E2F52CA71B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700935" cy="4351338"/>
          </a:xfrm>
        </p:spPr>
        <p:txBody>
          <a:bodyPr/>
          <a:lstStyle/>
          <a:p>
            <a:pPr marL="0" indent="0">
              <a:buNone/>
            </a:pPr>
            <a:r>
              <a:rPr lang="nl-BE"/>
              <a:t>Compatibiliteit Sense firmware &amp; app:</a:t>
            </a:r>
            <a:br>
              <a:rPr lang="nl-BE"/>
            </a:br>
            <a:r>
              <a:rPr lang="nl-BE"/>
              <a:t>Oude </a:t>
            </a:r>
            <a:r>
              <a:rPr lang="nl-BE" err="1"/>
              <a:t>Senses</a:t>
            </a:r>
            <a:r>
              <a:rPr lang="nl-BE"/>
              <a:t> moeten direct een firmware update krijgen</a:t>
            </a:r>
            <a:br>
              <a:rPr lang="nl-BE"/>
            </a:br>
            <a:r>
              <a:rPr lang="nl-BE"/>
              <a:t>De app doet dit automatisch, link </a:t>
            </a:r>
            <a:r>
              <a:rPr lang="nl-BE" err="1"/>
              <a:t>to</a:t>
            </a:r>
            <a:r>
              <a:rPr lang="nl-BE"/>
              <a:t> home wifi wordt gestart, daarna start de update.</a:t>
            </a: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6D442E-4EC1-456E-92A9-6E976CC9D9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4454" y="1690688"/>
            <a:ext cx="2574202" cy="4590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3605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50D7C-5B40-484E-AA8D-C5DDF6EDB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Kan toestel niet vinden</a:t>
            </a: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71051B-3C30-44C6-8D6C-4FB6AA15B7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4375" y="2024742"/>
            <a:ext cx="2599425" cy="46134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8B1A16-1C29-42CC-AD3C-457A57F95A47}"/>
              </a:ext>
            </a:extLst>
          </p:cNvPr>
          <p:cNvSpPr txBox="1"/>
          <p:nvPr/>
        </p:nvSpPr>
        <p:spPr>
          <a:xfrm>
            <a:off x="1054359" y="2313992"/>
            <a:ext cx="658154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/>
              <a:t>Belangrijk is om 4G zeker af te leggen!</a:t>
            </a:r>
          </a:p>
          <a:p>
            <a:endParaRPr lang="nl-BE"/>
          </a:p>
          <a:p>
            <a:r>
              <a:rPr lang="nl-BE"/>
              <a:t>Smartphones willen altijd sturen op netwerken met internet.</a:t>
            </a:r>
            <a:br>
              <a:rPr lang="nl-BE"/>
            </a:br>
            <a:r>
              <a:rPr lang="nl-BE"/>
              <a:t>Aangezien er geen internet is op het Access Point van de Sense, </a:t>
            </a:r>
          </a:p>
          <a:p>
            <a:r>
              <a:rPr lang="nl-BE"/>
              <a:t>zal de smartphone er voor kiezen om te zoeken naar </a:t>
            </a:r>
            <a:r>
              <a:rPr lang="nl-BE" err="1"/>
              <a:t>devices</a:t>
            </a:r>
            <a:r>
              <a:rPr lang="nl-BE"/>
              <a:t> via 4G, </a:t>
            </a:r>
          </a:p>
          <a:p>
            <a:r>
              <a:rPr lang="nl-BE"/>
              <a:t>wat niet zal lukken.</a:t>
            </a:r>
            <a:br>
              <a:rPr lang="nl-BE"/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222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75365-4105-42E2-B4F4-29A032A7C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Overzicht</a:t>
            </a:r>
            <a:endParaRPr lang="en-US"/>
          </a:p>
        </p:txBody>
      </p:sp>
      <p:pic>
        <p:nvPicPr>
          <p:cNvPr id="1026" name="Picture 2" descr="De bronafbeelding bekijken">
            <a:extLst>
              <a:ext uri="{FF2B5EF4-FFF2-40B4-BE49-F238E27FC236}">
                <a16:creationId xmlns:a16="http://schemas.microsoft.com/office/drawing/2014/main" id="{4355E9BC-F69D-4C63-AE8A-99BE69378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321" y="3678983"/>
            <a:ext cx="2107552" cy="2107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loud 5">
            <a:extLst>
              <a:ext uri="{FF2B5EF4-FFF2-40B4-BE49-F238E27FC236}">
                <a16:creationId xmlns:a16="http://schemas.microsoft.com/office/drawing/2014/main" id="{C4B92B80-69F5-404F-BDD2-1608306D2C83}"/>
              </a:ext>
            </a:extLst>
          </p:cNvPr>
          <p:cNvSpPr/>
          <p:nvPr/>
        </p:nvSpPr>
        <p:spPr>
          <a:xfrm>
            <a:off x="3964996" y="521913"/>
            <a:ext cx="3582955" cy="154888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/>
              <a:t>Cloud</a:t>
            </a:r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557766-59C0-4E6F-81C3-D8BFBBECF7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8948" y="2755251"/>
            <a:ext cx="1587812" cy="3179017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2162AAF-3616-4F39-9CD9-22908A3146A6}"/>
              </a:ext>
            </a:extLst>
          </p:cNvPr>
          <p:cNvCxnSpPr/>
          <p:nvPr/>
        </p:nvCxnSpPr>
        <p:spPr>
          <a:xfrm>
            <a:off x="7357145" y="2070795"/>
            <a:ext cx="553673" cy="50462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3430344-FF2D-4960-A821-42119B7DE16C}"/>
              </a:ext>
            </a:extLst>
          </p:cNvPr>
          <p:cNvSpPr txBox="1"/>
          <p:nvPr/>
        </p:nvSpPr>
        <p:spPr>
          <a:xfrm>
            <a:off x="208968" y="2301698"/>
            <a:ext cx="3756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/>
              <a:t>1: connectieproblemen toestel - </a:t>
            </a:r>
            <a:r>
              <a:rPr lang="nl-BE" err="1"/>
              <a:t>cloud</a:t>
            </a:r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1B661F1-115D-4A7D-AFF2-F01F51AD1CFC}"/>
              </a:ext>
            </a:extLst>
          </p:cNvPr>
          <p:cNvSpPr txBox="1"/>
          <p:nvPr/>
        </p:nvSpPr>
        <p:spPr>
          <a:xfrm>
            <a:off x="7711900" y="1732075"/>
            <a:ext cx="3468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/>
              <a:t>2: connectieproblemen app - </a:t>
            </a:r>
            <a:r>
              <a:rPr lang="nl-BE" err="1"/>
              <a:t>cloud</a:t>
            </a:r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7D65136-5C0A-4D28-A41B-60CE633D3B94}"/>
              </a:ext>
            </a:extLst>
          </p:cNvPr>
          <p:cNvSpPr txBox="1"/>
          <p:nvPr/>
        </p:nvSpPr>
        <p:spPr>
          <a:xfrm>
            <a:off x="4642966" y="4996790"/>
            <a:ext cx="2674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/>
              <a:t>3: problemen app - toestel</a:t>
            </a:r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F1E4FF5-6878-4F20-8083-B4DEB9886F95}"/>
              </a:ext>
            </a:extLst>
          </p:cNvPr>
          <p:cNvCxnSpPr>
            <a:cxnSpLocks/>
          </p:cNvCxnSpPr>
          <p:nvPr/>
        </p:nvCxnSpPr>
        <p:spPr>
          <a:xfrm>
            <a:off x="3862873" y="4859868"/>
            <a:ext cx="414022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83FE928-5EDB-45F0-9286-E12C58E3BFB9}"/>
              </a:ext>
            </a:extLst>
          </p:cNvPr>
          <p:cNvCxnSpPr>
            <a:cxnSpLocks/>
          </p:cNvCxnSpPr>
          <p:nvPr/>
        </p:nvCxnSpPr>
        <p:spPr>
          <a:xfrm flipV="1">
            <a:off x="3226700" y="2227583"/>
            <a:ext cx="1127186" cy="15245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40519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484F9-9E3D-4BDC-9DB1-72C0E945D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Kan toestel niet vinden: Android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23D766-B77F-4784-B76D-388225A3A1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/>
              <a:t>Bij het connecteren op het access point van de Sense komt er vaak een </a:t>
            </a:r>
            <a:r>
              <a:rPr lang="nl-BE" err="1"/>
              <a:t>popup</a:t>
            </a:r>
            <a:r>
              <a:rPr lang="nl-BE"/>
              <a:t> “dit wifinetwerk heeft geen internet”</a:t>
            </a:r>
          </a:p>
          <a:p>
            <a:pPr marL="0" indent="0">
              <a:buNone/>
            </a:pPr>
            <a:r>
              <a:rPr lang="nl-BE"/>
              <a:t>Belangrijk is geconnecteerd te blijven.</a:t>
            </a:r>
            <a:endParaRPr lang="en-US"/>
          </a:p>
        </p:txBody>
      </p:sp>
      <p:pic>
        <p:nvPicPr>
          <p:cNvPr id="2050" name="Picture 2" descr="Fixing Sensi Wi-Fi Network No Internet Access (Android) | Sensi US">
            <a:extLst>
              <a:ext uri="{FF2B5EF4-FFF2-40B4-BE49-F238E27FC236}">
                <a16:creationId xmlns:a16="http://schemas.microsoft.com/office/drawing/2014/main" id="{E4A4B949-0214-4BD3-886E-4E229E556B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97" y="3177268"/>
            <a:ext cx="4562475" cy="27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CAC7F0B-FDEC-48DF-AC8A-1EFE018C06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184" y="3609626"/>
            <a:ext cx="4638675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8072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B2573-5300-4DDB-B7F0-9D1AD144B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Kan toestel niet vinden: iPhone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533D29-EBE6-4553-9DCD-6442997F4F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/>
              <a:t>Soms duurt het een tijdje eer de iPhone het wifi netwerk wil gebruiken</a:t>
            </a:r>
          </a:p>
          <a:p>
            <a:pPr marL="0" indent="0">
              <a:buNone/>
            </a:pPr>
            <a:r>
              <a:rPr lang="nl-BE"/>
              <a:t>(~1 minuut)</a:t>
            </a:r>
          </a:p>
          <a:p>
            <a:pPr marL="0" indent="0">
              <a:buNone/>
            </a:pPr>
            <a:endParaRPr lang="nl-BE"/>
          </a:p>
          <a:p>
            <a:pPr marL="0" indent="0">
              <a:buNone/>
            </a:pPr>
            <a:r>
              <a:rPr lang="nl-BE"/>
              <a:t>Als voor die tijd gezocht wordt achter </a:t>
            </a:r>
            <a:r>
              <a:rPr lang="nl-BE" err="1"/>
              <a:t>devices</a:t>
            </a:r>
            <a:r>
              <a:rPr lang="nl-BE"/>
              <a:t>,</a:t>
            </a:r>
          </a:p>
          <a:p>
            <a:pPr marL="0" indent="0">
              <a:buNone/>
            </a:pPr>
            <a:r>
              <a:rPr lang="nl-BE"/>
              <a:t>mislukt het.</a:t>
            </a:r>
          </a:p>
          <a:p>
            <a:pPr marL="0" indent="0">
              <a:buNone/>
            </a:pPr>
            <a:endParaRPr lang="nl-BE"/>
          </a:p>
          <a:p>
            <a:pPr marL="0" indent="0">
              <a:buNone/>
            </a:pPr>
            <a:endParaRPr lang="en-US"/>
          </a:p>
        </p:txBody>
      </p:sp>
      <p:pic>
        <p:nvPicPr>
          <p:cNvPr id="3074" name="Picture 2" descr="If your iPhone, iPad or iPod touch won&amp;#39;t connect to a Wi-Fi network – Apple  Support">
            <a:extLst>
              <a:ext uri="{FF2B5EF4-FFF2-40B4-BE49-F238E27FC236}">
                <a16:creationId xmlns:a16="http://schemas.microsoft.com/office/drawing/2014/main" id="{9B12A725-BDDF-4BC3-80DB-8503A8D9C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89" y="2519266"/>
            <a:ext cx="3659511" cy="40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3113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1000F-C317-4CC7-9970-F2B71A202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Kan toestel niet vinden: iPhone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FFF80-D5AF-4AD5-840A-4E16DEE682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6031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nl-BE"/>
              <a:t>Bij iOS moet er speciaal toestemming gegeven worden.</a:t>
            </a:r>
            <a:br>
              <a:rPr lang="nl-BE"/>
            </a:br>
            <a:r>
              <a:rPr lang="nl-BE"/>
              <a:t>Hiervoor komt een automatische </a:t>
            </a:r>
            <a:r>
              <a:rPr lang="nl-BE" err="1"/>
              <a:t>popup</a:t>
            </a:r>
            <a:br>
              <a:rPr lang="en-US"/>
            </a:br>
            <a:r>
              <a:rPr lang="en-US"/>
              <a:t>De </a:t>
            </a:r>
            <a:r>
              <a:rPr lang="en-US" err="1"/>
              <a:t>toestemming</a:t>
            </a:r>
            <a:r>
              <a:rPr lang="en-US"/>
              <a:t> </a:t>
            </a:r>
            <a:r>
              <a:rPr lang="en-US" err="1"/>
              <a:t>kan</a:t>
            </a:r>
            <a:r>
              <a:rPr lang="en-US"/>
              <a:t> </a:t>
            </a:r>
            <a:r>
              <a:rPr lang="en-US" err="1"/>
              <a:t>gecontrolleerd</a:t>
            </a:r>
            <a:r>
              <a:rPr lang="en-US"/>
              <a:t> </a:t>
            </a:r>
            <a:r>
              <a:rPr lang="en-US" err="1"/>
              <a:t>worden</a:t>
            </a:r>
            <a:r>
              <a:rPr lang="en-US"/>
              <a:t> in settings</a:t>
            </a:r>
            <a:endParaRPr lang="nl-B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B973B8-84A7-4D37-BCDE-426EEA07EF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3060" y="1825625"/>
            <a:ext cx="2595950" cy="4065496"/>
          </a:xfrm>
          <a:prstGeom prst="rect">
            <a:avLst/>
          </a:prstGeom>
        </p:spPr>
      </p:pic>
      <p:pic>
        <p:nvPicPr>
          <p:cNvPr id="1026" name="Picture 2" descr="Choose Privacy">
            <a:extLst>
              <a:ext uri="{FF2B5EF4-FFF2-40B4-BE49-F238E27FC236}">
                <a16:creationId xmlns:a16="http://schemas.microsoft.com/office/drawing/2014/main" id="{D9E2DFA5-5E72-4BEC-99CB-4FA157C54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104" y="3185849"/>
            <a:ext cx="1529500" cy="330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elect Local Network">
            <a:extLst>
              <a:ext uri="{FF2B5EF4-FFF2-40B4-BE49-F238E27FC236}">
                <a16:creationId xmlns:a16="http://schemas.microsoft.com/office/drawing/2014/main" id="{484C25B6-5E66-4E76-95B3-95EED609B6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738" y="3185849"/>
            <a:ext cx="1529500" cy="330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anage local network apps on iOS 14">
            <a:extLst>
              <a:ext uri="{FF2B5EF4-FFF2-40B4-BE49-F238E27FC236}">
                <a16:creationId xmlns:a16="http://schemas.microsoft.com/office/drawing/2014/main" id="{117EAADD-59A2-4CEB-A4D2-2A0C7A0359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972704" y="3106211"/>
            <a:ext cx="1734382" cy="346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4579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A83B7-8F62-4825-B190-A670E93E5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err="1"/>
              <a:t>Something</a:t>
            </a:r>
            <a:r>
              <a:rPr lang="nl-BE"/>
              <a:t> went wrong </a:t>
            </a:r>
            <a:r>
              <a:rPr lang="nl-BE" err="1"/>
              <a:t>popup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F6FCFB-B91C-4A69-B41C-45F909AF15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47393" cy="4351338"/>
          </a:xfrm>
        </p:spPr>
        <p:txBody>
          <a:bodyPr/>
          <a:lstStyle/>
          <a:p>
            <a:pPr marL="0" indent="0">
              <a:buNone/>
            </a:pPr>
            <a:r>
              <a:rPr lang="nl-BE"/>
              <a:t>Tijdens configuratie komt </a:t>
            </a:r>
            <a:r>
              <a:rPr lang="en-US"/>
              <a:t>er een popup met “something went wrong, please try again”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In </a:t>
            </a:r>
            <a:r>
              <a:rPr lang="en-US" err="1"/>
              <a:t>dat</a:t>
            </a:r>
            <a:r>
              <a:rPr lang="en-US"/>
              <a:t> </a:t>
            </a:r>
            <a:r>
              <a:rPr lang="en-US" err="1"/>
              <a:t>geval</a:t>
            </a:r>
            <a:r>
              <a:rPr lang="en-US"/>
              <a:t> logs </a:t>
            </a:r>
            <a:r>
              <a:rPr lang="en-US" err="1"/>
              <a:t>opvragen</a:t>
            </a:r>
            <a:r>
              <a:rPr lang="en-US"/>
              <a:t> </a:t>
            </a: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sturen</a:t>
            </a:r>
            <a:r>
              <a:rPr lang="en-US"/>
              <a:t> </a:t>
            </a:r>
            <a:r>
              <a:rPr lang="en-US" err="1"/>
              <a:t>naar</a:t>
            </a:r>
            <a:r>
              <a:rPr lang="en-US"/>
              <a:t> team IoT/</a:t>
            </a:r>
            <a:r>
              <a:rPr lang="en-US" err="1"/>
              <a:t>appbouwer</a:t>
            </a:r>
            <a:endParaRPr lang="nl-BE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7A22E5D-0343-4CD5-BD12-398C1C555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593" y="1506022"/>
            <a:ext cx="27687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0891D51-298F-4167-90A7-AA0AE1D14F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8195" y="1506023"/>
            <a:ext cx="2768700" cy="4609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1778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7ACD7-F7D2-4983-8D81-F488719D1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Geen wifinetwerken gevonden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9F61B7-87B4-4424-B729-177FD4DC58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dirty="0"/>
              <a:t>Opgepast: Sense ondersteunt enkel 2.4 GHz netwerkbanden.</a:t>
            </a:r>
            <a:br>
              <a:rPr lang="nl-BE" dirty="0"/>
            </a:br>
            <a:r>
              <a:rPr lang="nl-BE" dirty="0"/>
              <a:t>Sense kan geen connectie maken met netwerken in de 5GHz range.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dirty="0"/>
              <a:t>Via de </a:t>
            </a:r>
            <a:r>
              <a:rPr lang="nl-BE" dirty="0" err="1"/>
              <a:t>embedded</a:t>
            </a:r>
            <a:r>
              <a:rPr lang="nl-BE" dirty="0"/>
              <a:t> pagina kan Sense met een “</a:t>
            </a:r>
            <a:r>
              <a:rPr lang="nl-BE" dirty="0" err="1"/>
              <a:t>hidden</a:t>
            </a:r>
            <a:r>
              <a:rPr lang="nl-BE" dirty="0"/>
              <a:t>” wifi-netwerk worden verbonden.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6249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5F7B4-DC83-4768-A6A9-017CC2DF7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E2D0A-7A0D-4127-BCA8-5463D6CE2B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5239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75E8B50-EC55-4485-A08C-7C0C8719CB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/>
              <a:t>Tijdens gebruik</a:t>
            </a:r>
            <a:endParaRPr lang="en-US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82753305-6A91-4F4F-A50B-7D0A784F6E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7387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58D6A-A14F-4E42-9F34-F16935B58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err="1"/>
              <a:t>Settings</a:t>
            </a:r>
            <a:r>
              <a:rPr lang="nl-BE"/>
              <a:t> niet beschikbaar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9B6123-2093-48AC-BF49-9713338A9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err="1"/>
              <a:t>Settings</a:t>
            </a:r>
            <a:r>
              <a:rPr lang="nl-BE"/>
              <a:t> zijn enkel beschikbaar wanneer de app met hetzelfde wifi-netwerk verbonden is als het toestel.</a:t>
            </a:r>
          </a:p>
          <a:p>
            <a:pPr marL="0" indent="0">
              <a:buNone/>
            </a:pPr>
            <a:endParaRPr lang="nl-BE"/>
          </a:p>
          <a:p>
            <a:pPr marL="0" indent="0">
              <a:buNone/>
            </a:pPr>
            <a:r>
              <a:rPr lang="nl-BE"/>
              <a:t>Wanneer dit zo is, maar de </a:t>
            </a:r>
            <a:r>
              <a:rPr lang="nl-BE" err="1"/>
              <a:t>settings</a:t>
            </a:r>
            <a:r>
              <a:rPr lang="nl-BE"/>
              <a:t> niet beschikbaar zijn, gaat er iets mis met de </a:t>
            </a:r>
            <a:r>
              <a:rPr lang="nl-BE" err="1"/>
              <a:t>discovery</a:t>
            </a:r>
            <a:r>
              <a:rPr lang="nl-BE"/>
              <a:t> van het toestel op het netwerk.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5141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EA767-08DC-42BC-9187-5905DAA8A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Settings</a:t>
            </a:r>
            <a:r>
              <a:rPr lang="nl-BE" dirty="0"/>
              <a:t> niet beschikbaar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FD46EF-EB8B-4EE6-A656-459C8C3C2D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/>
              <a:t>Discovery van toestellen op het netwerk</a:t>
            </a:r>
            <a:br>
              <a:rPr lang="nl-BE"/>
            </a:br>
            <a:r>
              <a:rPr lang="nl-BE"/>
              <a:t>Via UDP broadcast</a:t>
            </a: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8552AD-8235-4218-B521-EA6BCACCA4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587" y="2805585"/>
            <a:ext cx="1587812" cy="3179017"/>
          </a:xfrm>
          <a:prstGeom prst="rect">
            <a:avLst/>
          </a:prstGeom>
        </p:spPr>
      </p:pic>
      <p:pic>
        <p:nvPicPr>
          <p:cNvPr id="6" name="Graphic 5" descr="Wireless router">
            <a:extLst>
              <a:ext uri="{FF2B5EF4-FFF2-40B4-BE49-F238E27FC236}">
                <a16:creationId xmlns:a16="http://schemas.microsoft.com/office/drawing/2014/main" id="{3AEF8EBE-F002-4EE5-88F7-84143F293D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00569" y="3802310"/>
            <a:ext cx="914400" cy="914400"/>
          </a:xfrm>
          <a:prstGeom prst="rect">
            <a:avLst/>
          </a:prstGeom>
        </p:spPr>
      </p:pic>
      <p:pic>
        <p:nvPicPr>
          <p:cNvPr id="7" name="Picture 2" descr="De bronafbeelding bekijken">
            <a:extLst>
              <a:ext uri="{FF2B5EF4-FFF2-40B4-BE49-F238E27FC236}">
                <a16:creationId xmlns:a16="http://schemas.microsoft.com/office/drawing/2014/main" id="{76F8AECC-A9EE-4FC6-8F69-1DF8FB16C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8310" y="4668935"/>
            <a:ext cx="1235637" cy="123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e bronafbeelding bekijken">
            <a:extLst>
              <a:ext uri="{FF2B5EF4-FFF2-40B4-BE49-F238E27FC236}">
                <a16:creationId xmlns:a16="http://schemas.microsoft.com/office/drawing/2014/main" id="{650B9817-637B-4C6D-97DE-1BA60F1CB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8602" y="3156161"/>
            <a:ext cx="1235636" cy="1235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04DBBED-59AC-4861-ADF2-EFC07DE6EBF9}"/>
              </a:ext>
            </a:extLst>
          </p:cNvPr>
          <p:cNvCxnSpPr/>
          <p:nvPr/>
        </p:nvCxnSpPr>
        <p:spPr>
          <a:xfrm>
            <a:off x="3229761" y="4259510"/>
            <a:ext cx="137579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65D9E28-FE41-4168-87DD-B685CB3B1501}"/>
              </a:ext>
            </a:extLst>
          </p:cNvPr>
          <p:cNvCxnSpPr>
            <a:cxnSpLocks/>
          </p:cNvCxnSpPr>
          <p:nvPr/>
        </p:nvCxnSpPr>
        <p:spPr>
          <a:xfrm flipV="1">
            <a:off x="6096000" y="3609808"/>
            <a:ext cx="2603383" cy="5672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2B88FD8-D823-42BD-A9DB-0978DA305E2A}"/>
              </a:ext>
            </a:extLst>
          </p:cNvPr>
          <p:cNvCxnSpPr>
            <a:cxnSpLocks/>
          </p:cNvCxnSpPr>
          <p:nvPr/>
        </p:nvCxnSpPr>
        <p:spPr>
          <a:xfrm>
            <a:off x="6164822" y="4391797"/>
            <a:ext cx="1767280" cy="5542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15E3DF2-A2C5-4B33-BEDD-5203C91757BF}"/>
              </a:ext>
            </a:extLst>
          </p:cNvPr>
          <p:cNvCxnSpPr>
            <a:cxnSpLocks/>
          </p:cNvCxnSpPr>
          <p:nvPr/>
        </p:nvCxnSpPr>
        <p:spPr>
          <a:xfrm flipH="1" flipV="1">
            <a:off x="6377033" y="4668935"/>
            <a:ext cx="1555069" cy="4986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 descr="De bronafbeelding bekijken">
            <a:extLst>
              <a:ext uri="{FF2B5EF4-FFF2-40B4-BE49-F238E27FC236}">
                <a16:creationId xmlns:a16="http://schemas.microsoft.com/office/drawing/2014/main" id="{7167BD87-FDA8-4B32-8E6C-F8E815D25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102" y="1423379"/>
            <a:ext cx="1274246" cy="127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5B28521-CAC5-4953-BA1B-0C1EEB4E4AB6}"/>
              </a:ext>
            </a:extLst>
          </p:cNvPr>
          <p:cNvCxnSpPr>
            <a:cxnSpLocks/>
          </p:cNvCxnSpPr>
          <p:nvPr/>
        </p:nvCxnSpPr>
        <p:spPr>
          <a:xfrm flipV="1">
            <a:off x="5712359" y="2434111"/>
            <a:ext cx="1971957" cy="14005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8FB326BC-A1C1-4749-8977-1A8B5975BEB2}"/>
              </a:ext>
            </a:extLst>
          </p:cNvPr>
          <p:cNvSpPr/>
          <p:nvPr/>
        </p:nvSpPr>
        <p:spPr>
          <a:xfrm>
            <a:off x="5565938" y="3915535"/>
            <a:ext cx="841695" cy="68794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/>
              <a:t>Firewall</a:t>
            </a:r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B33515B-6B6A-487F-8C3A-EFBFA7472981}"/>
              </a:ext>
            </a:extLst>
          </p:cNvPr>
          <p:cNvSpPr txBox="1"/>
          <p:nvPr/>
        </p:nvSpPr>
        <p:spPr>
          <a:xfrm>
            <a:off x="3100421" y="3613178"/>
            <a:ext cx="18509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/>
              <a:t>Broadcast pakket:</a:t>
            </a:r>
            <a:br>
              <a:rPr lang="nl-BE"/>
            </a:br>
            <a:r>
              <a:rPr lang="nl-BE"/>
              <a:t>Renson Device?</a:t>
            </a:r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F40F89E-DFB1-4D85-BE14-D5173B8C62F8}"/>
              </a:ext>
            </a:extLst>
          </p:cNvPr>
          <p:cNvSpPr txBox="1"/>
          <p:nvPr/>
        </p:nvSpPr>
        <p:spPr>
          <a:xfrm>
            <a:off x="6514051" y="5167619"/>
            <a:ext cx="1767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/>
              <a:t>Sense: </a:t>
            </a:r>
            <a:r>
              <a:rPr lang="nl-BE" err="1"/>
              <a:t>serial</a:t>
            </a:r>
            <a:br>
              <a:rPr lang="nl-BE"/>
            </a:br>
            <a:r>
              <a:rPr lang="nl-BE"/>
              <a:t>IP: 192.168.25</a:t>
            </a:r>
            <a:br>
              <a:rPr lang="nl-BE"/>
            </a:br>
            <a:r>
              <a:rPr lang="nl-BE"/>
              <a:t>Warranty: …</a:t>
            </a:r>
            <a:endParaRPr lang="en-US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DD18011-2A2A-49F6-A3CD-3E2C47BA8657}"/>
              </a:ext>
            </a:extLst>
          </p:cNvPr>
          <p:cNvCxnSpPr>
            <a:cxnSpLocks/>
          </p:cNvCxnSpPr>
          <p:nvPr/>
        </p:nvCxnSpPr>
        <p:spPr>
          <a:xfrm flipH="1">
            <a:off x="6478991" y="3773979"/>
            <a:ext cx="2220392" cy="4267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BEFE9F0-1E31-4962-B9AE-F944A82BF8BF}"/>
              </a:ext>
            </a:extLst>
          </p:cNvPr>
          <p:cNvCxnSpPr>
            <a:cxnSpLocks/>
          </p:cNvCxnSpPr>
          <p:nvPr/>
        </p:nvCxnSpPr>
        <p:spPr>
          <a:xfrm flipH="1">
            <a:off x="5886327" y="2579782"/>
            <a:ext cx="1869348" cy="13120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56383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1000F-C317-4CC7-9970-F2B71A202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err="1"/>
              <a:t>Settings</a:t>
            </a:r>
            <a:r>
              <a:rPr lang="nl-BE"/>
              <a:t> niet beschikbaar: iPhone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FFF80-D5AF-4AD5-840A-4E16DEE682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6031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nl-BE"/>
              <a:t>Bij iOS moet er speciaal toestemming gegeven worden.</a:t>
            </a:r>
            <a:br>
              <a:rPr lang="nl-BE"/>
            </a:br>
            <a:r>
              <a:rPr lang="nl-BE"/>
              <a:t>Hiervoor komt een automatische </a:t>
            </a:r>
            <a:r>
              <a:rPr lang="nl-BE" err="1"/>
              <a:t>popup</a:t>
            </a:r>
            <a:br>
              <a:rPr lang="en-US"/>
            </a:br>
            <a:r>
              <a:rPr lang="en-US"/>
              <a:t>De </a:t>
            </a:r>
            <a:r>
              <a:rPr lang="en-US" err="1"/>
              <a:t>toestemming</a:t>
            </a:r>
            <a:r>
              <a:rPr lang="en-US"/>
              <a:t> </a:t>
            </a:r>
            <a:r>
              <a:rPr lang="en-US" err="1"/>
              <a:t>kan</a:t>
            </a:r>
            <a:r>
              <a:rPr lang="en-US"/>
              <a:t> </a:t>
            </a:r>
            <a:r>
              <a:rPr lang="en-US" err="1"/>
              <a:t>gecontrolleerd</a:t>
            </a:r>
            <a:r>
              <a:rPr lang="en-US"/>
              <a:t> </a:t>
            </a:r>
            <a:r>
              <a:rPr lang="en-US" err="1"/>
              <a:t>worden</a:t>
            </a:r>
            <a:r>
              <a:rPr lang="en-US"/>
              <a:t> in settings</a:t>
            </a:r>
            <a:endParaRPr lang="nl-B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B973B8-84A7-4D37-BCDE-426EEA07EF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3060" y="1825625"/>
            <a:ext cx="2595950" cy="4065496"/>
          </a:xfrm>
          <a:prstGeom prst="rect">
            <a:avLst/>
          </a:prstGeom>
        </p:spPr>
      </p:pic>
      <p:pic>
        <p:nvPicPr>
          <p:cNvPr id="1026" name="Picture 2" descr="Choose Privacy">
            <a:extLst>
              <a:ext uri="{FF2B5EF4-FFF2-40B4-BE49-F238E27FC236}">
                <a16:creationId xmlns:a16="http://schemas.microsoft.com/office/drawing/2014/main" id="{D9E2DFA5-5E72-4BEC-99CB-4FA157C54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104" y="3185849"/>
            <a:ext cx="1529500" cy="330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elect Local Network">
            <a:extLst>
              <a:ext uri="{FF2B5EF4-FFF2-40B4-BE49-F238E27FC236}">
                <a16:creationId xmlns:a16="http://schemas.microsoft.com/office/drawing/2014/main" id="{484C25B6-5E66-4E76-95B3-95EED609B6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738" y="3185849"/>
            <a:ext cx="1529500" cy="330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anage local network apps on iOS 14">
            <a:extLst>
              <a:ext uri="{FF2B5EF4-FFF2-40B4-BE49-F238E27FC236}">
                <a16:creationId xmlns:a16="http://schemas.microsoft.com/office/drawing/2014/main" id="{117EAADD-59A2-4CEB-A4D2-2A0C7A0359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972704" y="3106211"/>
            <a:ext cx="1734382" cy="346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7621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9BCB2DE-A8A5-442D-B901-E070C529DA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/>
              <a:t>1: connectieproblemen toestel - </a:t>
            </a:r>
            <a:r>
              <a:rPr lang="nl-BE" err="1"/>
              <a:t>cloud</a:t>
            </a:r>
            <a:endParaRPr lang="en-US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E4E4CC1D-EFAA-4AAB-AD3B-F17548BFEC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6292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920C1-884C-4CE5-8332-6163C6DF4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62CA3-5686-4BA1-8460-B20A0FD25E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6749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96F99-E5F8-4062-82FD-BB71A31E4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err="1"/>
              <a:t>Settings</a:t>
            </a:r>
            <a:r>
              <a:rPr lang="nl-BE"/>
              <a:t> niet beschikbaar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C6DA24-7453-4709-8DE6-31E3D5451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/>
              <a:t>Al deze problemen zijn opgelost als het device via de </a:t>
            </a:r>
            <a:r>
              <a:rPr lang="nl-BE" err="1"/>
              <a:t>cloud</a:t>
            </a:r>
            <a:r>
              <a:rPr lang="nl-BE"/>
              <a:t> bediend kan worden (</a:t>
            </a:r>
            <a:r>
              <a:rPr lang="nl-BE" err="1"/>
              <a:t>IoT</a:t>
            </a:r>
            <a:r>
              <a:rPr lang="nl-BE"/>
              <a:t> Hub)</a:t>
            </a:r>
            <a:endParaRPr lang="en-US"/>
          </a:p>
        </p:txBody>
      </p:sp>
      <p:pic>
        <p:nvPicPr>
          <p:cNvPr id="15" name="Picture 2" descr="De bronafbeelding bekijken">
            <a:extLst>
              <a:ext uri="{FF2B5EF4-FFF2-40B4-BE49-F238E27FC236}">
                <a16:creationId xmlns:a16="http://schemas.microsoft.com/office/drawing/2014/main" id="{FD927AF4-0162-4436-AAD1-49834E3A2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982" y="4482967"/>
            <a:ext cx="2107552" cy="2107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loud 15">
            <a:extLst>
              <a:ext uri="{FF2B5EF4-FFF2-40B4-BE49-F238E27FC236}">
                <a16:creationId xmlns:a16="http://schemas.microsoft.com/office/drawing/2014/main" id="{1EEBBF81-365A-4634-9544-99BC8C25D18C}"/>
              </a:ext>
            </a:extLst>
          </p:cNvPr>
          <p:cNvSpPr/>
          <p:nvPr/>
        </p:nvSpPr>
        <p:spPr>
          <a:xfrm>
            <a:off x="4145909" y="2654559"/>
            <a:ext cx="3582955" cy="154888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/>
              <a:t>Cloud</a:t>
            </a:r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57C1F90-D022-4F84-AB11-32DBF770CB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5664" y="3429000"/>
            <a:ext cx="1587812" cy="3179017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EC3346B-3723-47F8-8965-DA4AA4B2650E}"/>
              </a:ext>
            </a:extLst>
          </p:cNvPr>
          <p:cNvCxnSpPr>
            <a:cxnSpLocks/>
          </p:cNvCxnSpPr>
          <p:nvPr/>
        </p:nvCxnSpPr>
        <p:spPr>
          <a:xfrm>
            <a:off x="7910818" y="3531765"/>
            <a:ext cx="813732" cy="46952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B89B783-AB6A-40BF-9E11-1A8A47CC575E}"/>
              </a:ext>
            </a:extLst>
          </p:cNvPr>
          <p:cNvCxnSpPr>
            <a:cxnSpLocks/>
          </p:cNvCxnSpPr>
          <p:nvPr/>
        </p:nvCxnSpPr>
        <p:spPr>
          <a:xfrm flipV="1">
            <a:off x="2542449" y="3699545"/>
            <a:ext cx="1272346" cy="9401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28F86ED-8B06-4319-83D8-11592E91E016}"/>
              </a:ext>
            </a:extLst>
          </p:cNvPr>
          <p:cNvCxnSpPr>
            <a:cxnSpLocks/>
          </p:cNvCxnSpPr>
          <p:nvPr/>
        </p:nvCxnSpPr>
        <p:spPr>
          <a:xfrm flipH="1">
            <a:off x="2333132" y="3531765"/>
            <a:ext cx="1374802" cy="97299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9189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2520F-8D6F-4BB1-92F8-6C229C0D7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1: connectieproblemen toestel - </a:t>
            </a:r>
            <a:r>
              <a:rPr lang="nl-BE" err="1"/>
              <a:t>cloud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6DC453-7F44-43EC-AADC-C03645B9B5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/>
              <a:t>Symptomen</a:t>
            </a: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7B5F86-3B36-4ABB-AE8A-13F5341322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9107" y="2416627"/>
            <a:ext cx="2369137" cy="41971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1B265A8-8317-43F8-8EC7-9F6CD80407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9151" y="2443794"/>
            <a:ext cx="2296065" cy="41427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B2A53CF-0E6F-43C6-93E7-2E0BDBA73C1D}"/>
              </a:ext>
            </a:extLst>
          </p:cNvPr>
          <p:cNvSpPr txBox="1"/>
          <p:nvPr/>
        </p:nvSpPr>
        <p:spPr>
          <a:xfrm>
            <a:off x="1318955" y="4001294"/>
            <a:ext cx="1202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/>
              <a:t>Dashboard</a:t>
            </a:r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2AD3C92-3C83-4865-A129-945A93720B9B}"/>
              </a:ext>
            </a:extLst>
          </p:cNvPr>
          <p:cNvCxnSpPr/>
          <p:nvPr/>
        </p:nvCxnSpPr>
        <p:spPr>
          <a:xfrm>
            <a:off x="4898571" y="4001294"/>
            <a:ext cx="224441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8ABB245-F060-43BA-B5CF-3EC92D8A2BDC}"/>
              </a:ext>
            </a:extLst>
          </p:cNvPr>
          <p:cNvSpPr txBox="1"/>
          <p:nvPr/>
        </p:nvSpPr>
        <p:spPr>
          <a:xfrm>
            <a:off x="5565759" y="3649415"/>
            <a:ext cx="928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err="1"/>
              <a:t>Settings</a:t>
            </a: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162561-2453-4424-B737-A18BBBA0E2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4562" y="2466864"/>
            <a:ext cx="2318907" cy="414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444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2CE37-4D91-4C49-8C76-6C62CD35D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1: connectieproblemen toestel - </a:t>
            </a:r>
            <a:r>
              <a:rPr lang="nl-BE" dirty="0" err="1"/>
              <a:t>cloud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571265-A1EE-4F95-A191-94E836DD0B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/>
              <a:t>Oplossing: </a:t>
            </a:r>
            <a:r>
              <a:rPr lang="nl-BE" err="1"/>
              <a:t>Smarthone</a:t>
            </a:r>
            <a:r>
              <a:rPr lang="nl-BE"/>
              <a:t> verbinden met het Sense Access Point</a:t>
            </a:r>
          </a:p>
          <a:p>
            <a:pPr marL="0" indent="0">
              <a:buNone/>
            </a:pPr>
            <a:r>
              <a:rPr lang="nl-BE"/>
              <a:t>1: Wat staat er op het </a:t>
            </a:r>
            <a:r>
              <a:rPr lang="nl-BE" err="1"/>
              <a:t>Wi-fi</a:t>
            </a:r>
            <a:r>
              <a:rPr lang="nl-BE"/>
              <a:t> </a:t>
            </a:r>
            <a:r>
              <a:rPr lang="nl-BE" err="1"/>
              <a:t>configuration</a:t>
            </a:r>
            <a:r>
              <a:rPr lang="nl-BE"/>
              <a:t> scherm?</a:t>
            </a: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564610-DC26-4641-8FCD-04B2436AB9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967446"/>
            <a:ext cx="1995342" cy="35979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EBD63B5-5E9A-4274-BF2D-FE8701B81C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967446"/>
            <a:ext cx="2200475" cy="35254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5BA59A2-904D-4EA9-978C-B77DD2C51D95}"/>
              </a:ext>
            </a:extLst>
          </p:cNvPr>
          <p:cNvSpPr txBox="1"/>
          <p:nvPr/>
        </p:nvSpPr>
        <p:spPr>
          <a:xfrm>
            <a:off x="2808420" y="3816628"/>
            <a:ext cx="21710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/>
              <a:t>2: </a:t>
            </a:r>
            <a:r>
              <a:rPr lang="nl-BE" err="1"/>
              <a:t>herverbinden</a:t>
            </a:r>
            <a:r>
              <a:rPr lang="nl-BE"/>
              <a:t> met </a:t>
            </a:r>
          </a:p>
          <a:p>
            <a:r>
              <a:rPr lang="nl-BE"/>
              <a:t>Een wifinetwerk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A3EDA9-91DD-49D8-AA84-7D7A0AFF48D5}"/>
              </a:ext>
            </a:extLst>
          </p:cNvPr>
          <p:cNvSpPr txBox="1"/>
          <p:nvPr/>
        </p:nvSpPr>
        <p:spPr>
          <a:xfrm>
            <a:off x="8465881" y="3816627"/>
            <a:ext cx="32313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/>
              <a:t>3: probleem met de firewall van </a:t>
            </a:r>
            <a:br>
              <a:rPr lang="nl-BE"/>
            </a:br>
            <a:r>
              <a:rPr lang="nl-BE"/>
              <a:t>het netwerk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363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F2F47-ED3B-473F-91FE-1A43BC8B5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1: connectieproblemen toestel - </a:t>
            </a:r>
            <a:r>
              <a:rPr lang="nl-BE" dirty="0" err="1"/>
              <a:t>cloud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9AD54F-02F2-4560-9E90-AD6E547C74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dirty="0"/>
              <a:t>Wifi wachtwoord recent veranderd?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339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E45A2-FD03-49B8-8F60-F63FDF6FD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1: connectieproblemen toestel - </a:t>
            </a:r>
            <a:r>
              <a:rPr lang="nl-BE" err="1"/>
              <a:t>cloud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B969D1-1D60-4F0C-AF22-9B7A816F35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/>
              <a:t>Analyse uitvoeren op device </a:t>
            </a:r>
            <a:r>
              <a:rPr lang="nl-BE" err="1"/>
              <a:t>explorer</a:t>
            </a:r>
            <a:r>
              <a:rPr lang="nl-BE"/>
              <a:t>: </a:t>
            </a:r>
            <a:r>
              <a:rPr lang="nl-BE">
                <a:hlinkClick r:id="rId2"/>
              </a:rPr>
              <a:t>https://device-explorer.ri4stat.eu</a:t>
            </a:r>
            <a:endParaRPr lang="nl-BE"/>
          </a:p>
          <a:p>
            <a:pPr marL="0" indent="0">
              <a:buNone/>
            </a:pPr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C8236F8-BE64-449F-BABD-F1B073D2E5D4}"/>
              </a:ext>
            </a:extLst>
          </p:cNvPr>
          <p:cNvGrpSpPr/>
          <p:nvPr/>
        </p:nvGrpSpPr>
        <p:grpSpPr>
          <a:xfrm>
            <a:off x="838200" y="2562818"/>
            <a:ext cx="6401499" cy="2420243"/>
            <a:chOff x="838200" y="2562818"/>
            <a:chExt cx="9002381" cy="287695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40AA6D2-48F3-406A-BCE2-7C7483EA43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8200" y="2562818"/>
              <a:ext cx="9002381" cy="2876951"/>
            </a:xfrm>
            <a:prstGeom prst="rect">
              <a:avLst/>
            </a:prstGeom>
          </p:spPr>
        </p:pic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D17F152A-9650-432D-919D-F0B8033B29FC}"/>
                </a:ext>
              </a:extLst>
            </p:cNvPr>
            <p:cNvSpPr/>
            <p:nvPr/>
          </p:nvSpPr>
          <p:spPr>
            <a:xfrm>
              <a:off x="5262465" y="4385388"/>
              <a:ext cx="1688841" cy="32657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6D493B1D-B62F-4079-9476-70CA0BE91125}"/>
              </a:ext>
            </a:extLst>
          </p:cNvPr>
          <p:cNvSpPr txBox="1"/>
          <p:nvPr/>
        </p:nvSpPr>
        <p:spPr>
          <a:xfrm>
            <a:off x="1107347" y="580518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D01E39A-1806-44E6-902B-3039C93A56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7347" y="5064790"/>
            <a:ext cx="7771001" cy="152323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E632E5E-BB97-4944-B1A9-27D52C6B46BD}"/>
              </a:ext>
            </a:extLst>
          </p:cNvPr>
          <p:cNvSpPr txBox="1"/>
          <p:nvPr/>
        </p:nvSpPr>
        <p:spPr>
          <a:xfrm>
            <a:off x="8263156" y="3884103"/>
            <a:ext cx="3201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/>
              <a:t>Ook kijken naar gaten in de data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219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FB2D1-4C32-469C-824A-A77DA9FC0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1: connectieproblemen toestel - </a:t>
            </a:r>
            <a:r>
              <a:rPr lang="nl-BE" err="1"/>
              <a:t>cloud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A2CF0C-E052-41A9-843F-A59DDD06CE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dirty="0"/>
              <a:t>Embedded webpage – zie aparte pdf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dirty="0"/>
              <a:t>Indien de </a:t>
            </a:r>
            <a:r>
              <a:rPr lang="nl-BE" dirty="0" err="1"/>
              <a:t>embedded</a:t>
            </a:r>
            <a:r>
              <a:rPr lang="nl-BE" dirty="0"/>
              <a:t> webpage onvoldoende info bevat, is het aangeraden het toestel eerst te linken aan een “gewoon” wifi netwerk, eventueel via WPS.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699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7D02D-0911-4092-8F54-D726E808D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1: connectieproblemen toestel - </a:t>
            </a:r>
            <a:r>
              <a:rPr lang="nl-BE" err="1"/>
              <a:t>cloud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1F5E3-9971-491E-BAC9-7A4394D287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/>
              <a:t>DHCP problemen</a:t>
            </a:r>
            <a:r>
              <a:rPr lang="en-US"/>
              <a:t>: Sense </a:t>
            </a:r>
            <a:r>
              <a:rPr lang="en-US" err="1"/>
              <a:t>krijgt</a:t>
            </a:r>
            <a:r>
              <a:rPr lang="en-US"/>
              <a:t> </a:t>
            </a:r>
            <a:r>
              <a:rPr lang="en-US" err="1"/>
              <a:t>geen</a:t>
            </a:r>
            <a:r>
              <a:rPr lang="en-US"/>
              <a:t> IP </a:t>
            </a:r>
            <a:r>
              <a:rPr lang="en-US" err="1"/>
              <a:t>adres</a:t>
            </a:r>
            <a:r>
              <a:rPr lang="en-US"/>
              <a:t> van de router</a:t>
            </a:r>
          </a:p>
          <a:p>
            <a:pPr marL="0" indent="0">
              <a:buNone/>
            </a:pPr>
            <a:r>
              <a:rPr lang="en-US" err="1"/>
              <a:t>Bvb</a:t>
            </a:r>
            <a:r>
              <a:rPr lang="en-US"/>
              <a:t> MAC whitelist</a:t>
            </a:r>
            <a:endParaRPr lang="nl-BE"/>
          </a:p>
        </p:txBody>
      </p:sp>
      <p:pic>
        <p:nvPicPr>
          <p:cNvPr id="4" name="Graphic 3" descr="Wireless router">
            <a:extLst>
              <a:ext uri="{FF2B5EF4-FFF2-40B4-BE49-F238E27FC236}">
                <a16:creationId xmlns:a16="http://schemas.microsoft.com/office/drawing/2014/main" id="{6EFF51C1-E826-4D2A-9A81-3B8FB9E1D2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00569" y="3802310"/>
            <a:ext cx="914400" cy="914400"/>
          </a:xfrm>
          <a:prstGeom prst="rect">
            <a:avLst/>
          </a:prstGeom>
        </p:spPr>
      </p:pic>
      <p:pic>
        <p:nvPicPr>
          <p:cNvPr id="5" name="Picture 2" descr="De bronafbeelding bekijken">
            <a:extLst>
              <a:ext uri="{FF2B5EF4-FFF2-40B4-BE49-F238E27FC236}">
                <a16:creationId xmlns:a16="http://schemas.microsoft.com/office/drawing/2014/main" id="{3C254844-8ACD-4028-8DB0-4A6B11C03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132" y="3622387"/>
            <a:ext cx="1274246" cy="127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BAD0495-AF4A-4CD0-91E4-8A125B208D00}"/>
              </a:ext>
            </a:extLst>
          </p:cNvPr>
          <p:cNvCxnSpPr>
            <a:endCxn id="4" idx="1"/>
          </p:cNvCxnSpPr>
          <p:nvPr/>
        </p:nvCxnSpPr>
        <p:spPr>
          <a:xfrm>
            <a:off x="2667699" y="4259510"/>
            <a:ext cx="223287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47FE518-3199-4954-A9A3-C3B0F63CAF3B}"/>
              </a:ext>
            </a:extLst>
          </p:cNvPr>
          <p:cNvSpPr txBox="1"/>
          <p:nvPr/>
        </p:nvSpPr>
        <p:spPr>
          <a:xfrm>
            <a:off x="2966372" y="3578575"/>
            <a:ext cx="18675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/>
              <a:t>DHCP </a:t>
            </a:r>
            <a:r>
              <a:rPr lang="nl-BE" err="1"/>
              <a:t>request</a:t>
            </a:r>
            <a:r>
              <a:rPr lang="nl-BE"/>
              <a:t> IP</a:t>
            </a:r>
          </a:p>
          <a:p>
            <a:r>
              <a:rPr lang="nl-BE"/>
              <a:t>Op basis van MAC</a:t>
            </a: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9EE0C1D-F947-48B3-B44C-1B9B52798BD4}"/>
              </a:ext>
            </a:extLst>
          </p:cNvPr>
          <p:cNvSpPr/>
          <p:nvPr/>
        </p:nvSpPr>
        <p:spPr>
          <a:xfrm>
            <a:off x="5387130" y="4716710"/>
            <a:ext cx="1417739" cy="14602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/>
              <a:t>MAC adres</a:t>
            </a:r>
          </a:p>
          <a:p>
            <a:pPr algn="ctr"/>
            <a:r>
              <a:rPr lang="nl-BE"/>
              <a:t>Whitelist</a:t>
            </a:r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5C8A018-633F-4CFF-A051-1F8F65C2CEDE}"/>
              </a:ext>
            </a:extLst>
          </p:cNvPr>
          <p:cNvCxnSpPr/>
          <p:nvPr/>
        </p:nvCxnSpPr>
        <p:spPr>
          <a:xfrm flipH="1">
            <a:off x="3414319" y="4462943"/>
            <a:ext cx="140096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5D2A99AA-13F3-4DFC-B51E-A1BB255F6A7C}"/>
              </a:ext>
            </a:extLst>
          </p:cNvPr>
          <p:cNvSpPr/>
          <p:nvPr/>
        </p:nvSpPr>
        <p:spPr>
          <a:xfrm>
            <a:off x="3784134" y="4328719"/>
            <a:ext cx="393583" cy="387991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8183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b62a0319-2f7f-4790-83cb-effd0e78994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D977187740BD4DA8DAF7684FC5ACF9" ma:contentTypeVersion="14" ma:contentTypeDescription="Create a new document." ma:contentTypeScope="" ma:versionID="75d1e05e34893773c37df7672571e78a">
  <xsd:schema xmlns:xsd="http://www.w3.org/2001/XMLSchema" xmlns:xs="http://www.w3.org/2001/XMLSchema" xmlns:p="http://schemas.microsoft.com/office/2006/metadata/properties" xmlns:ns2="0c48d977-3526-4a6f-9e84-69dadac5cf7b" xmlns:ns3="b62a0319-2f7f-4790-83cb-effd0e789944" targetNamespace="http://schemas.microsoft.com/office/2006/metadata/properties" ma:root="true" ma:fieldsID="d9a4d8d8d4d18cacb1a4cab452dc318d" ns2:_="" ns3:_="">
    <xsd:import namespace="0c48d977-3526-4a6f-9e84-69dadac5cf7b"/>
    <xsd:import namespace="b62a0319-2f7f-4790-83cb-effd0e78994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_Flow_SignoffStatu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48d977-3526-4a6f-9e84-69dadac5cf7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2a0319-2f7f-4790-83cb-effd0e7899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_Flow_SignoffStatus" ma:index="14" nillable="true" ma:displayName="Sign-off status" ma:internalName="Sign_x002d_off_x0020_status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348EC5E-DBD8-4BD0-8049-95F7B0CE80F7}">
  <ds:schemaRefs>
    <ds:schemaRef ds:uri="http://purl.org/dc/terms/"/>
    <ds:schemaRef ds:uri="0c48d977-3526-4a6f-9e84-69dadac5cf7b"/>
    <ds:schemaRef ds:uri="http://www.w3.org/XML/1998/namespace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b62a0319-2f7f-4790-83cb-effd0e789944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58FCD00-9AA1-4990-A3BA-2F01C45E244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10DED65-4401-493F-89E7-03D9288B92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c48d977-3526-4a6f-9e84-69dadac5cf7b"/>
    <ds:schemaRef ds:uri="b62a0319-2f7f-4790-83cb-effd0e7899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928</Words>
  <Application>Microsoft Office PowerPoint</Application>
  <PresentationFormat>Breedbeeld</PresentationFormat>
  <Paragraphs>107</Paragraphs>
  <Slides>31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31</vt:i4>
      </vt:variant>
    </vt:vector>
  </HeadingPairs>
  <TitlesOfParts>
    <vt:vector size="32" baseType="lpstr">
      <vt:lpstr>Office Theme</vt:lpstr>
      <vt:lpstr>Sense problem triage</vt:lpstr>
      <vt:lpstr>Overzicht</vt:lpstr>
      <vt:lpstr>1: connectieproblemen toestel - cloud</vt:lpstr>
      <vt:lpstr>1: connectieproblemen toestel - cloud</vt:lpstr>
      <vt:lpstr>1: connectieproblemen toestel - cloud</vt:lpstr>
      <vt:lpstr>1: connectieproblemen toestel - cloud</vt:lpstr>
      <vt:lpstr>1: connectieproblemen toestel - cloud</vt:lpstr>
      <vt:lpstr>1: connectieproblemen toestel - cloud</vt:lpstr>
      <vt:lpstr>1: connectieproblemen toestel - cloud</vt:lpstr>
      <vt:lpstr>1: connectieproblemen toestel - cloud</vt:lpstr>
      <vt:lpstr>1: connectieproblemen toestel - cloud</vt:lpstr>
      <vt:lpstr>1: connectieproblemen toestel - cloud</vt:lpstr>
      <vt:lpstr>2: connectieproblemen app - cloud</vt:lpstr>
      <vt:lpstr>2: connectieproblemen app - cloud</vt:lpstr>
      <vt:lpstr>2: connectieproblemen app - cloud</vt:lpstr>
      <vt:lpstr>3: problemen app - toestel</vt:lpstr>
      <vt:lpstr>Tijdens configuratie</vt:lpstr>
      <vt:lpstr>Firmware update</vt:lpstr>
      <vt:lpstr>Kan toestel niet vinden</vt:lpstr>
      <vt:lpstr>Kan toestel niet vinden: Android</vt:lpstr>
      <vt:lpstr>Kan toestel niet vinden: iPhone</vt:lpstr>
      <vt:lpstr>Kan toestel niet vinden: iPhone</vt:lpstr>
      <vt:lpstr>Something went wrong popup</vt:lpstr>
      <vt:lpstr>Geen wifinetwerken gevonden</vt:lpstr>
      <vt:lpstr>PowerPoint-presentatie</vt:lpstr>
      <vt:lpstr>Tijdens gebruik</vt:lpstr>
      <vt:lpstr>Settings niet beschikbaar</vt:lpstr>
      <vt:lpstr>Settings niet beschikbaar</vt:lpstr>
      <vt:lpstr>Settings niet beschikbaar: iPhone</vt:lpstr>
      <vt:lpstr>PowerPoint-presentatie</vt:lpstr>
      <vt:lpstr>Settings niet beschikbaar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Sense problem triage</dc:title>
  <dc:creator>Brecht Neyrinck</dc:creator>
  <cp:lastModifiedBy>Brecht Neyrinck</cp:lastModifiedBy>
  <cp:revision>3</cp:revision>
  <dcterms:created xsi:type="dcterms:W3CDTF">2021-06-03T12:00:38Z</dcterms:created>
  <dcterms:modified xsi:type="dcterms:W3CDTF">2021-09-13T13:33:30Z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0x010100D6D977187740BD4DA8DAF7684FC5ACF9</vt:lpwstr>
  </property>
</Properties>
</file>